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52" r:id="rId5"/>
    <p:sldId id="340" r:id="rId6"/>
    <p:sldId id="341" r:id="rId7"/>
    <p:sldId id="337" r:id="rId8"/>
    <p:sldId id="328" r:id="rId9"/>
    <p:sldId id="329" r:id="rId10"/>
    <p:sldId id="338" r:id="rId11"/>
    <p:sldId id="330" r:id="rId12"/>
    <p:sldId id="335" r:id="rId13"/>
    <p:sldId id="336" r:id="rId14"/>
    <p:sldId id="273" r:id="rId15"/>
    <p:sldId id="274" r:id="rId16"/>
    <p:sldId id="342" r:id="rId17"/>
    <p:sldId id="347" r:id="rId18"/>
    <p:sldId id="348" r:id="rId19"/>
    <p:sldId id="343" r:id="rId20"/>
    <p:sldId id="350" r:id="rId21"/>
    <p:sldId id="331" r:id="rId22"/>
    <p:sldId id="353" r:id="rId23"/>
    <p:sldId id="272" r:id="rId24"/>
    <p:sldId id="349" r:id="rId25"/>
    <p:sldId id="339" r:id="rId26"/>
    <p:sldId id="265" r:id="rId27"/>
    <p:sldId id="270" r:id="rId28"/>
    <p:sldId id="271" r:id="rId29"/>
    <p:sldId id="345" r:id="rId30"/>
    <p:sldId id="344" r:id="rId31"/>
    <p:sldId id="275" r:id="rId32"/>
    <p:sldId id="346" r:id="rId33"/>
    <p:sldId id="334" r:id="rId34"/>
    <p:sldId id="30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2723"/>
    <a:srgbClr val="3C2724"/>
    <a:srgbClr val="3C2823"/>
    <a:srgbClr val="3F2925"/>
    <a:srgbClr val="49302B"/>
    <a:srgbClr val="5D3F39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1CF96-78BF-4ABB-A01F-C1AC2A06C5A9}" v="2924" dt="2018-10-17T06:54:49.0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8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 pao lin" userId="e8324a3f1f08682f" providerId="LiveId" clId="{A12089C5-153E-4D19-9AD8-2AA6B01F4373}"/>
    <pc:docChg chg="custSel modSld">
      <pc:chgData name="chia pao lin" userId="e8324a3f1f08682f" providerId="LiveId" clId="{A12089C5-153E-4D19-9AD8-2AA6B01F4373}" dt="2018-08-30T15:57:28.540" v="19"/>
      <pc:docMkLst>
        <pc:docMk/>
      </pc:docMkLst>
      <pc:sldChg chg="addSp delSp modSp">
        <pc:chgData name="chia pao lin" userId="e8324a3f1f08682f" providerId="LiveId" clId="{A12089C5-153E-4D19-9AD8-2AA6B01F4373}" dt="2018-08-30T15:56:17.303" v="5" actId="1076"/>
        <pc:sldMkLst>
          <pc:docMk/>
          <pc:sldMk cId="4128272963" sldId="256"/>
        </pc:sldMkLst>
        <pc:picChg chg="add mod">
          <ac:chgData name="chia pao lin" userId="e8324a3f1f08682f" providerId="LiveId" clId="{A12089C5-153E-4D19-9AD8-2AA6B01F4373}" dt="2018-08-30T15:56:17.303" v="5" actId="1076"/>
          <ac:picMkLst>
            <pc:docMk/>
            <pc:sldMk cId="4128272963" sldId="256"/>
            <ac:picMk id="5" creationId="{4D147FA8-B8D5-4974-8A6F-1F896BDF2471}"/>
          </ac:picMkLst>
        </pc:picChg>
        <pc:picChg chg="del">
          <ac:chgData name="chia pao lin" userId="e8324a3f1f08682f" providerId="LiveId" clId="{A12089C5-153E-4D19-9AD8-2AA6B01F4373}" dt="2018-08-30T15:55:51.491" v="0" actId="478"/>
          <ac:picMkLst>
            <pc:docMk/>
            <pc:sldMk cId="4128272963" sldId="256"/>
            <ac:picMk id="15" creationId="{6DC9DE41-6495-41EC-9875-68A0F7F8407C}"/>
          </ac:picMkLst>
        </pc:picChg>
      </pc:sldChg>
    </pc:docChg>
  </pc:docChgLst>
  <pc:docChgLst>
    <pc:chgData name="chia pao lin" userId="e8324a3f1f08682f" providerId="LiveId" clId="{9E61CF96-78BF-4ABB-A01F-C1AC2A06C5A9}"/>
    <pc:docChg chg="undo custSel addSld delSld modSld">
      <pc:chgData name="chia pao lin" userId="e8324a3f1f08682f" providerId="LiveId" clId="{9E61CF96-78BF-4ABB-A01F-C1AC2A06C5A9}" dt="2018-10-17T06:55:05.860" v="3983" actId="1076"/>
      <pc:docMkLst>
        <pc:docMk/>
      </pc:docMkLst>
      <pc:sldChg chg="modSp">
        <pc:chgData name="chia pao lin" userId="e8324a3f1f08682f" providerId="LiveId" clId="{9E61CF96-78BF-4ABB-A01F-C1AC2A06C5A9}" dt="2018-10-17T02:04:06.363" v="3508" actId="1076"/>
        <pc:sldMkLst>
          <pc:docMk/>
          <pc:sldMk cId="4128272963" sldId="256"/>
        </pc:sldMkLst>
        <pc:spChg chg="mod">
          <ac:chgData name="chia pao lin" userId="e8324a3f1f08682f" providerId="LiveId" clId="{9E61CF96-78BF-4ABB-A01F-C1AC2A06C5A9}" dt="2018-10-17T02:03:36.116" v="3491" actId="1076"/>
          <ac:spMkLst>
            <pc:docMk/>
            <pc:sldMk cId="4128272963" sldId="256"/>
            <ac:spMk id="9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4:06.363" v="3508" actId="1076"/>
          <ac:spMkLst>
            <pc:docMk/>
            <pc:sldMk cId="4128272963" sldId="256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20.169" v="3486"/>
          <ac:spMkLst>
            <pc:docMk/>
            <pc:sldMk cId="4128272963" sldId="256"/>
            <ac:spMk id="12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40.200" v="3492" actId="1076"/>
          <ac:spMkLst>
            <pc:docMk/>
            <pc:sldMk cId="4128272963" sldId="256"/>
            <ac:spMk id="13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2:03:42.307" v="3493" actId="1076"/>
          <ac:picMkLst>
            <pc:docMk/>
            <pc:sldMk cId="4128272963" sldId="256"/>
            <ac:picMk id="4" creationId="{3FDD39D5-1836-4F97-8910-4D9886DBC3C7}"/>
          </ac:picMkLst>
        </pc:picChg>
      </pc:sldChg>
      <pc:sldChg chg="modSp">
        <pc:chgData name="chia pao lin" userId="e8324a3f1f08682f" providerId="LiveId" clId="{9E61CF96-78BF-4ABB-A01F-C1AC2A06C5A9}" dt="2018-10-17T06:54:58.916" v="3982" actId="1076"/>
        <pc:sldMkLst>
          <pc:docMk/>
          <pc:sldMk cId="4020036809" sldId="258"/>
        </pc:sldMkLst>
        <pc:spChg chg="mod">
          <ac:chgData name="chia pao lin" userId="e8324a3f1f08682f" providerId="LiveId" clId="{9E61CF96-78BF-4ABB-A01F-C1AC2A06C5A9}" dt="2018-10-17T01:54:34.590" v="3373" actId="20577"/>
          <ac:spMkLst>
            <pc:docMk/>
            <pc:sldMk cId="4020036809" sldId="25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36.418" v="3374" actId="1076"/>
          <ac:spMkLst>
            <pc:docMk/>
            <pc:sldMk cId="4020036809" sldId="258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4:58.916" v="3982" actId="1076"/>
          <ac:picMkLst>
            <pc:docMk/>
            <pc:sldMk cId="4020036809" sldId="258"/>
            <ac:picMk id="14" creationId="{F2BD00A7-0BB1-46D0-A8D3-FA0CABA1E151}"/>
          </ac:picMkLst>
        </pc:picChg>
      </pc:sldChg>
      <pc:sldChg chg="add">
        <pc:chgData name="chia pao lin" userId="e8324a3f1f08682f" providerId="LiveId" clId="{9E61CF96-78BF-4ABB-A01F-C1AC2A06C5A9}" dt="2018-10-17T01:45:55.061" v="3289"/>
        <pc:sldMkLst>
          <pc:docMk/>
          <pc:sldMk cId="461623035" sldId="265"/>
        </pc:sldMkLst>
      </pc:sldChg>
      <pc:sldChg chg="add">
        <pc:chgData name="chia pao lin" userId="e8324a3f1f08682f" providerId="LiveId" clId="{9E61CF96-78BF-4ABB-A01F-C1AC2A06C5A9}" dt="2018-10-17T01:46:01.013" v="3290"/>
        <pc:sldMkLst>
          <pc:docMk/>
          <pc:sldMk cId="3535504083" sldId="270"/>
        </pc:sldMkLst>
      </pc:sldChg>
      <pc:sldChg chg="add">
        <pc:chgData name="chia pao lin" userId="e8324a3f1f08682f" providerId="LiveId" clId="{9E61CF96-78BF-4ABB-A01F-C1AC2A06C5A9}" dt="2018-10-17T01:46:08.149" v="3291"/>
        <pc:sldMkLst>
          <pc:docMk/>
          <pc:sldMk cId="61260515" sldId="271"/>
        </pc:sldMkLst>
      </pc:sldChg>
      <pc:sldChg chg="modSp add">
        <pc:chgData name="chia pao lin" userId="e8324a3f1f08682f" providerId="LiveId" clId="{9E61CF96-78BF-4ABB-A01F-C1AC2A06C5A9}" dt="2018-10-17T06:13:13.693" v="3608" actId="1440"/>
        <pc:sldMkLst>
          <pc:docMk/>
          <pc:sldMk cId="873714680" sldId="272"/>
        </pc:sldMkLst>
        <pc:picChg chg="mod">
          <ac:chgData name="chia pao lin" userId="e8324a3f1f08682f" providerId="LiveId" clId="{9E61CF96-78BF-4ABB-A01F-C1AC2A06C5A9}" dt="2018-10-17T06:13:05.240" v="3605" actId="1440"/>
          <ac:picMkLst>
            <pc:docMk/>
            <pc:sldMk cId="873714680" sldId="272"/>
            <ac:picMk id="2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08.378" v="3606" actId="1440"/>
          <ac:picMkLst>
            <pc:docMk/>
            <pc:sldMk cId="873714680" sldId="272"/>
            <ac:picMk id="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1.010" v="3607" actId="1440"/>
          <ac:picMkLst>
            <pc:docMk/>
            <pc:sldMk cId="873714680" sldId="272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3.693" v="3608" actId="1440"/>
          <ac:picMkLst>
            <pc:docMk/>
            <pc:sldMk cId="873714680" sldId="272"/>
            <ac:picMk id="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5:58:59.291" v="3533" actId="1076"/>
        <pc:sldMkLst>
          <pc:docMk/>
          <pc:sldMk cId="1146898653" sldId="273"/>
        </pc:sldMkLst>
        <pc:spChg chg="mod">
          <ac:chgData name="chia pao lin" userId="e8324a3f1f08682f" providerId="LiveId" clId="{9E61CF96-78BF-4ABB-A01F-C1AC2A06C5A9}" dt="2018-10-17T05:58:59.291" v="3533" actId="1076"/>
          <ac:spMkLst>
            <pc:docMk/>
            <pc:sldMk cId="1146898653" sldId="273"/>
            <ac:spMk id="18" creationId="{00000000-0000-0000-0000-000000000000}"/>
          </ac:spMkLst>
        </pc:sp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7T05:58:58.512" v="3532" actId="207"/>
          <ac:graphicFrameMkLst>
            <pc:docMk/>
            <pc:sldMk cId="1146898653" sldId="273"/>
            <ac:graphicFrameMk id="13" creationId="{1F8C6DDD-F034-47A4-B581-3C57F4E56F2E}"/>
          </ac:graphicFrameMkLst>
        </pc:graphicFrame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33.588" v="3518"/>
          <ac:graphicFrameMkLst>
            <pc:docMk/>
            <pc:sldMk cId="1146898653" sldId="273"/>
            <ac:graphicFrameMk id="15" creationId="{1DE8855F-DC19-416A-B2C4-056208BFC82E}"/>
          </ac:graphicFrameMkLst>
        </pc:graphicFrameChg>
      </pc:sldChg>
      <pc:sldChg chg="modSp add">
        <pc:chgData name="chia pao lin" userId="e8324a3f1f08682f" providerId="LiveId" clId="{9E61CF96-78BF-4ABB-A01F-C1AC2A06C5A9}" dt="2018-10-17T05:57:16.290" v="3516" actId="14100"/>
        <pc:sldMkLst>
          <pc:docMk/>
          <pc:sldMk cId="658708170" sldId="274"/>
        </pc:sldMkLst>
        <pc:graphicFrameChg chg="mod">
          <ac:chgData name="chia pao lin" userId="e8324a3f1f08682f" providerId="LiveId" clId="{9E61CF96-78BF-4ABB-A01F-C1AC2A06C5A9}" dt="2018-10-17T05:57:16.290" v="3516" actId="14100"/>
          <ac:graphicFrameMkLst>
            <pc:docMk/>
            <pc:sldMk cId="658708170" sldId="274"/>
            <ac:graphicFrameMk id="14" creationId="{922D72CF-9688-4536-A9BA-B6C334A5A645}"/>
          </ac:graphicFrameMkLst>
        </pc:graphicFrameChg>
      </pc:sldChg>
      <pc:sldChg chg="modSp add">
        <pc:chgData name="chia pao lin" userId="e8324a3f1f08682f" providerId="LiveId" clId="{9E61CF96-78BF-4ABB-A01F-C1AC2A06C5A9}" dt="2018-10-17T06:20:16.266" v="3810" actId="20577"/>
        <pc:sldMkLst>
          <pc:docMk/>
          <pc:sldMk cId="1302112886" sldId="275"/>
        </pc:sldMkLst>
        <pc:spChg chg="mod">
          <ac:chgData name="chia pao lin" userId="e8324a3f1f08682f" providerId="LiveId" clId="{9E61CF96-78BF-4ABB-A01F-C1AC2A06C5A9}" dt="2018-10-17T06:20:16.266" v="3810" actId="20577"/>
          <ac:spMkLst>
            <pc:docMk/>
            <pc:sldMk cId="1302112886" sldId="275"/>
            <ac:spMk id="10" creationId="{00000000-0000-0000-0000-000000000000}"/>
          </ac:spMkLst>
        </pc:spChg>
      </pc:sldChg>
      <pc:sldChg chg="modSp del">
        <pc:chgData name="chia pao lin" userId="e8324a3f1f08682f" providerId="LiveId" clId="{9E61CF96-78BF-4ABB-A01F-C1AC2A06C5A9}" dt="2018-10-17T06:44:02.728" v="3979" actId="2696"/>
        <pc:sldMkLst>
          <pc:docMk/>
          <pc:sldMk cId="3422259801" sldId="299"/>
        </pc:sldMkLst>
        <pc:spChg chg="mod">
          <ac:chgData name="chia pao lin" userId="e8324a3f1f08682f" providerId="LiveId" clId="{9E61CF96-78BF-4ABB-A01F-C1AC2A06C5A9}" dt="2018-10-16T04:08:24.955" v="1812" actId="207"/>
          <ac:spMkLst>
            <pc:docMk/>
            <pc:sldMk cId="3422259801" sldId="299"/>
            <ac:spMk id="10" creationId="{00000000-0000-0000-0000-000000000000}"/>
          </ac:spMkLst>
        </pc:spChg>
      </pc:sldChg>
      <pc:sldChg chg="modSp">
        <pc:chgData name="chia pao lin" userId="e8324a3f1f08682f" providerId="LiveId" clId="{9E61CF96-78BF-4ABB-A01F-C1AC2A06C5A9}" dt="2018-10-17T01:58:57.695" v="3438" actId="1076"/>
        <pc:sldMkLst>
          <pc:docMk/>
          <pc:sldMk cId="2124251927" sldId="305"/>
        </pc:sldMkLst>
        <pc:spChg chg="mod">
          <ac:chgData name="chia pao lin" userId="e8324a3f1f08682f" providerId="LiveId" clId="{9E61CF96-78BF-4ABB-A01F-C1AC2A06C5A9}" dt="2018-10-17T01:58:43.929" v="3435" actId="1076"/>
          <ac:spMkLst>
            <pc:docMk/>
            <pc:sldMk cId="2124251927" sldId="305"/>
            <ac:spMk id="9" creationId="{5F077A4E-18D5-4E7E-BBCA-EEA7F4FFD836}"/>
          </ac:spMkLst>
        </pc:spChg>
        <pc:spChg chg="mod">
          <ac:chgData name="chia pao lin" userId="e8324a3f1f08682f" providerId="LiveId" clId="{9E61CF96-78BF-4ABB-A01F-C1AC2A06C5A9}" dt="2018-10-17T01:58:57.695" v="3438" actId="1076"/>
          <ac:spMkLst>
            <pc:docMk/>
            <pc:sldMk cId="2124251927" sldId="305"/>
            <ac:spMk id="10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1:58:36.407" v="3434" actId="1076"/>
          <ac:picMkLst>
            <pc:docMk/>
            <pc:sldMk cId="2124251927" sldId="305"/>
            <ac:picMk id="3" creationId="{896AA720-8179-44CD-8683-37C517BFA325}"/>
          </ac:picMkLst>
        </pc:picChg>
        <pc:picChg chg="mod">
          <ac:chgData name="chia pao lin" userId="e8324a3f1f08682f" providerId="LiveId" clId="{9E61CF96-78BF-4ABB-A01F-C1AC2A06C5A9}" dt="2018-10-17T01:58:52.440" v="3437" actId="1076"/>
          <ac:picMkLst>
            <pc:docMk/>
            <pc:sldMk cId="2124251927" sldId="305"/>
            <ac:picMk id="13" creationId="{BFAE0A13-8CA0-4BA8-81D5-C2710D2BF7CE}"/>
          </ac:picMkLst>
        </pc:picChg>
      </pc:sldChg>
      <pc:sldChg chg="del modTransition">
        <pc:chgData name="chia pao lin" userId="e8324a3f1f08682f" providerId="LiveId" clId="{9E61CF96-78BF-4ABB-A01F-C1AC2A06C5A9}" dt="2018-10-17T01:58:01.171" v="3418" actId="2696"/>
        <pc:sldMkLst>
          <pc:docMk/>
          <pc:sldMk cId="526665123" sldId="306"/>
        </pc:sldMkLst>
      </pc:sldChg>
      <pc:sldChg chg="del modTransition">
        <pc:chgData name="chia pao lin" userId="e8324a3f1f08682f" providerId="LiveId" clId="{9E61CF96-78BF-4ABB-A01F-C1AC2A06C5A9}" dt="2018-10-17T01:58:01.174" v="3419" actId="2696"/>
        <pc:sldMkLst>
          <pc:docMk/>
          <pc:sldMk cId="465198417" sldId="307"/>
        </pc:sldMkLst>
      </pc:sldChg>
      <pc:sldChg chg="del modTransition">
        <pc:chgData name="chia pao lin" userId="e8324a3f1f08682f" providerId="LiveId" clId="{9E61CF96-78BF-4ABB-A01F-C1AC2A06C5A9}" dt="2018-10-17T01:58:01.167" v="3417" actId="2696"/>
        <pc:sldMkLst>
          <pc:docMk/>
          <pc:sldMk cId="193752395" sldId="308"/>
        </pc:sldMkLst>
      </pc:sldChg>
      <pc:sldChg chg="del modTransition">
        <pc:chgData name="chia pao lin" userId="e8324a3f1f08682f" providerId="LiveId" clId="{9E61CF96-78BF-4ABB-A01F-C1AC2A06C5A9}" dt="2018-10-17T01:58:01.159" v="3415" actId="2696"/>
        <pc:sldMkLst>
          <pc:docMk/>
          <pc:sldMk cId="1768697617" sldId="309"/>
        </pc:sldMkLst>
      </pc:sldChg>
      <pc:sldChg chg="del modTransition">
        <pc:chgData name="chia pao lin" userId="e8324a3f1f08682f" providerId="LiveId" clId="{9E61CF96-78BF-4ABB-A01F-C1AC2A06C5A9}" dt="2018-10-17T01:58:01.154" v="3413" actId="2696"/>
        <pc:sldMkLst>
          <pc:docMk/>
          <pc:sldMk cId="795017238" sldId="310"/>
        </pc:sldMkLst>
      </pc:sldChg>
      <pc:sldChg chg="del modTransition">
        <pc:chgData name="chia pao lin" userId="e8324a3f1f08682f" providerId="LiveId" clId="{9E61CF96-78BF-4ABB-A01F-C1AC2A06C5A9}" dt="2018-10-17T01:58:17.749" v="3432" actId="2696"/>
        <pc:sldMkLst>
          <pc:docMk/>
          <pc:sldMk cId="4080427719" sldId="311"/>
        </pc:sldMkLst>
      </pc:sldChg>
      <pc:sldChg chg="del modTransition">
        <pc:chgData name="chia pao lin" userId="e8324a3f1f08682f" providerId="LiveId" clId="{9E61CF96-78BF-4ABB-A01F-C1AC2A06C5A9}" dt="2018-10-17T01:58:01.163" v="3416" actId="2696"/>
        <pc:sldMkLst>
          <pc:docMk/>
          <pc:sldMk cId="3991379579" sldId="312"/>
        </pc:sldMkLst>
      </pc:sldChg>
      <pc:sldChg chg="del modTransition">
        <pc:chgData name="chia pao lin" userId="e8324a3f1f08682f" providerId="LiveId" clId="{9E61CF96-78BF-4ABB-A01F-C1AC2A06C5A9}" dt="2018-10-17T01:58:01.157" v="3414" actId="2696"/>
        <pc:sldMkLst>
          <pc:docMk/>
          <pc:sldMk cId="3119238438" sldId="313"/>
        </pc:sldMkLst>
      </pc:sldChg>
      <pc:sldChg chg="del modTransition">
        <pc:chgData name="chia pao lin" userId="e8324a3f1f08682f" providerId="LiveId" clId="{9E61CF96-78BF-4ABB-A01F-C1AC2A06C5A9}" dt="2018-10-17T01:58:01.150" v="3412" actId="2696"/>
        <pc:sldMkLst>
          <pc:docMk/>
          <pc:sldMk cId="4294184980" sldId="314"/>
        </pc:sldMkLst>
      </pc:sldChg>
      <pc:sldChg chg="del modTransition">
        <pc:chgData name="chia pao lin" userId="e8324a3f1f08682f" providerId="LiveId" clId="{9E61CF96-78BF-4ABB-A01F-C1AC2A06C5A9}" dt="2018-10-17T01:58:17.740" v="3431" actId="2696"/>
        <pc:sldMkLst>
          <pc:docMk/>
          <pc:sldMk cId="1231133058" sldId="315"/>
        </pc:sldMkLst>
      </pc:sldChg>
      <pc:sldChg chg="del modTransition">
        <pc:chgData name="chia pao lin" userId="e8324a3f1f08682f" providerId="LiveId" clId="{9E61CF96-78BF-4ABB-A01F-C1AC2A06C5A9}" dt="2018-10-17T01:58:17.724" v="3428" actId="2696"/>
        <pc:sldMkLst>
          <pc:docMk/>
          <pc:sldMk cId="2550138122" sldId="316"/>
        </pc:sldMkLst>
      </pc:sldChg>
      <pc:sldChg chg="del modTransition">
        <pc:chgData name="chia pao lin" userId="e8324a3f1f08682f" providerId="LiveId" clId="{9E61CF96-78BF-4ABB-A01F-C1AC2A06C5A9}" dt="2018-10-17T01:58:17.736" v="3430" actId="2696"/>
        <pc:sldMkLst>
          <pc:docMk/>
          <pc:sldMk cId="3720215633" sldId="317"/>
        </pc:sldMkLst>
      </pc:sldChg>
      <pc:sldChg chg="del modTransition">
        <pc:chgData name="chia pao lin" userId="e8324a3f1f08682f" providerId="LiveId" clId="{9E61CF96-78BF-4ABB-A01F-C1AC2A06C5A9}" dt="2018-10-17T01:58:17.715" v="3426" actId="2696"/>
        <pc:sldMkLst>
          <pc:docMk/>
          <pc:sldMk cId="2252967696" sldId="318"/>
        </pc:sldMkLst>
      </pc:sldChg>
      <pc:sldChg chg="del modTransition">
        <pc:chgData name="chia pao lin" userId="e8324a3f1f08682f" providerId="LiveId" clId="{9E61CF96-78BF-4ABB-A01F-C1AC2A06C5A9}" dt="2018-10-17T01:58:17.732" v="3429" actId="2696"/>
        <pc:sldMkLst>
          <pc:docMk/>
          <pc:sldMk cId="1334501408" sldId="319"/>
        </pc:sldMkLst>
      </pc:sldChg>
      <pc:sldChg chg="del modTransition">
        <pc:chgData name="chia pao lin" userId="e8324a3f1f08682f" providerId="LiveId" clId="{9E61CF96-78BF-4ABB-A01F-C1AC2A06C5A9}" dt="2018-10-17T01:58:17.720" v="3427" actId="2696"/>
        <pc:sldMkLst>
          <pc:docMk/>
          <pc:sldMk cId="3093148429" sldId="320"/>
        </pc:sldMkLst>
      </pc:sldChg>
      <pc:sldChg chg="del modTransition">
        <pc:chgData name="chia pao lin" userId="e8324a3f1f08682f" providerId="LiveId" clId="{9E61CF96-78BF-4ABB-A01F-C1AC2A06C5A9}" dt="2018-10-17T01:58:17.706" v="3425" actId="2696"/>
        <pc:sldMkLst>
          <pc:docMk/>
          <pc:sldMk cId="2320592845" sldId="321"/>
        </pc:sldMkLst>
      </pc:sldChg>
      <pc:sldChg chg="del modTransition">
        <pc:chgData name="chia pao lin" userId="e8324a3f1f08682f" providerId="LiveId" clId="{9E61CF96-78BF-4ABB-A01F-C1AC2A06C5A9}" dt="2018-10-17T01:58:17.703" v="3424" actId="2696"/>
        <pc:sldMkLst>
          <pc:docMk/>
          <pc:sldMk cId="2209211176" sldId="322"/>
        </pc:sldMkLst>
      </pc:sldChg>
      <pc:sldChg chg="del modTransition">
        <pc:chgData name="chia pao lin" userId="e8324a3f1f08682f" providerId="LiveId" clId="{9E61CF96-78BF-4ABB-A01F-C1AC2A06C5A9}" dt="2018-10-17T01:58:17.689" v="3422" actId="2696"/>
        <pc:sldMkLst>
          <pc:docMk/>
          <pc:sldMk cId="2406351161" sldId="323"/>
        </pc:sldMkLst>
      </pc:sldChg>
      <pc:sldChg chg="del modTransition">
        <pc:chgData name="chia pao lin" userId="e8324a3f1f08682f" providerId="LiveId" clId="{9E61CF96-78BF-4ABB-A01F-C1AC2A06C5A9}" dt="2018-10-17T01:58:17.682" v="3420" actId="2696"/>
        <pc:sldMkLst>
          <pc:docMk/>
          <pc:sldMk cId="2047925660" sldId="324"/>
        </pc:sldMkLst>
      </pc:sldChg>
      <pc:sldChg chg="del modTransition">
        <pc:chgData name="chia pao lin" userId="e8324a3f1f08682f" providerId="LiveId" clId="{9E61CF96-78BF-4ABB-A01F-C1AC2A06C5A9}" dt="2018-10-17T01:58:17.686" v="3421" actId="2696"/>
        <pc:sldMkLst>
          <pc:docMk/>
          <pc:sldMk cId="4156134797" sldId="325"/>
        </pc:sldMkLst>
      </pc:sldChg>
      <pc:sldChg chg="del modTransition">
        <pc:chgData name="chia pao lin" userId="e8324a3f1f08682f" providerId="LiveId" clId="{9E61CF96-78BF-4ABB-A01F-C1AC2A06C5A9}" dt="2018-10-17T01:58:17.699" v="3423" actId="2696"/>
        <pc:sldMkLst>
          <pc:docMk/>
          <pc:sldMk cId="998336944" sldId="326"/>
        </pc:sldMkLst>
      </pc:sldChg>
      <pc:sldChg chg="del modTransition">
        <pc:chgData name="chia pao lin" userId="e8324a3f1f08682f" providerId="LiveId" clId="{9E61CF96-78BF-4ABB-A01F-C1AC2A06C5A9}" dt="2018-10-17T01:57:03.312" v="3411" actId="2696"/>
        <pc:sldMkLst>
          <pc:docMk/>
          <pc:sldMk cId="2025501013" sldId="327"/>
        </pc:sldMkLst>
      </pc:sldChg>
      <pc:sldChg chg="addSp delSp modSp add">
        <pc:chgData name="chia pao lin" userId="e8324a3f1f08682f" providerId="LiveId" clId="{9E61CF96-78BF-4ABB-A01F-C1AC2A06C5A9}" dt="2018-10-17T06:33:11.600" v="3858"/>
        <pc:sldMkLst>
          <pc:docMk/>
          <pc:sldMk cId="1436743006" sldId="328"/>
        </pc:sldMkLst>
        <pc:spChg chg="add mod">
          <ac:chgData name="chia pao lin" userId="e8324a3f1f08682f" providerId="LiveId" clId="{9E61CF96-78BF-4ABB-A01F-C1AC2A06C5A9}" dt="2018-10-16T03:12:52.382" v="153" actId="1076"/>
          <ac:spMkLst>
            <pc:docMk/>
            <pc:sldMk cId="1436743006" sldId="328"/>
            <ac:spMk id="4" creationId="{5EACA61A-E562-4A92-AA55-515ACFCD7792}"/>
          </ac:spMkLst>
        </pc:spChg>
        <pc:spChg chg="add del mod">
          <ac:chgData name="chia pao lin" userId="e8324a3f1f08682f" providerId="LiveId" clId="{9E61CF96-78BF-4ABB-A01F-C1AC2A06C5A9}" dt="2018-10-16T03:44:27.516" v="923" actId="11529"/>
          <ac:spMkLst>
            <pc:docMk/>
            <pc:sldMk cId="1436743006" sldId="328"/>
            <ac:spMk id="8" creationId="{97CCF3C4-47F7-42BE-BB74-60A3178FFEA5}"/>
          </ac:spMkLst>
        </pc:spChg>
        <pc:spChg chg="add del mod">
          <ac:chgData name="chia pao lin" userId="e8324a3f1f08682f" providerId="LiveId" clId="{9E61CF96-78BF-4ABB-A01F-C1AC2A06C5A9}" dt="2018-10-16T04:04:04.952" v="1799" actId="478"/>
          <ac:spMkLst>
            <pc:docMk/>
            <pc:sldMk cId="1436743006" sldId="328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7T05:44:21.475" v="3513" actId="1076"/>
          <ac:spMkLst>
            <pc:docMk/>
            <pc:sldMk cId="1436743006" sldId="328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3:23:57.297" v="459" actId="1076"/>
          <ac:spMkLst>
            <pc:docMk/>
            <pc:sldMk cId="1436743006" sldId="328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3:09:09.792" v="59" actId="478"/>
          <ac:spMkLst>
            <pc:docMk/>
            <pc:sldMk cId="1436743006" sldId="328"/>
            <ac:spMk id="13" creationId="{AD0B60AD-13F7-4B56-8DAA-8A7281A3E38C}"/>
          </ac:spMkLst>
        </pc:spChg>
        <pc:spChg chg="add del mod">
          <ac:chgData name="chia pao lin" userId="e8324a3f1f08682f" providerId="LiveId" clId="{9E61CF96-78BF-4ABB-A01F-C1AC2A06C5A9}" dt="2018-10-16T03:22:30.065" v="448" actId="478"/>
          <ac:spMkLst>
            <pc:docMk/>
            <pc:sldMk cId="1436743006" sldId="328"/>
            <ac:spMk id="17" creationId="{74708C77-CCD1-42EA-A914-00B3E656AB18}"/>
          </ac:spMkLst>
        </pc:spChg>
        <pc:spChg chg="mod">
          <ac:chgData name="chia pao lin" userId="e8324a3f1f08682f" providerId="LiveId" clId="{9E61CF96-78BF-4ABB-A01F-C1AC2A06C5A9}" dt="2018-10-16T03:34:16.899" v="786"/>
          <ac:spMkLst>
            <pc:docMk/>
            <pc:sldMk cId="1436743006" sldId="328"/>
            <ac:spMk id="18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3:35:57.265" v="815" actId="1076"/>
          <ac:spMkLst>
            <pc:docMk/>
            <pc:sldMk cId="1436743006" sldId="328"/>
            <ac:spMk id="22" creationId="{7F536893-B442-4A41-B167-586A273B51D2}"/>
          </ac:spMkLst>
        </pc:spChg>
        <pc:spChg chg="add del mod">
          <ac:chgData name="chia pao lin" userId="e8324a3f1f08682f" providerId="LiveId" clId="{9E61CF96-78BF-4ABB-A01F-C1AC2A06C5A9}" dt="2018-10-16T04:04:04.102" v="1798" actId="478"/>
          <ac:spMkLst>
            <pc:docMk/>
            <pc:sldMk cId="1436743006" sldId="328"/>
            <ac:spMk id="24" creationId="{47E2739D-5956-472B-9467-5A51CB35F41D}"/>
          </ac:spMkLst>
        </pc:spChg>
        <pc:spChg chg="add del mod">
          <ac:chgData name="chia pao lin" userId="e8324a3f1f08682f" providerId="LiveId" clId="{9E61CF96-78BF-4ABB-A01F-C1AC2A06C5A9}" dt="2018-10-16T04:04:03.246" v="1797" actId="478"/>
          <ac:spMkLst>
            <pc:docMk/>
            <pc:sldMk cId="1436743006" sldId="328"/>
            <ac:spMk id="25" creationId="{54BCD4AC-27D9-4F12-90F5-75FC0CBDD219}"/>
          </ac:spMkLst>
        </pc:spChg>
        <pc:spChg chg="add del mod">
          <ac:chgData name="chia pao lin" userId="e8324a3f1f08682f" providerId="LiveId" clId="{9E61CF96-78BF-4ABB-A01F-C1AC2A06C5A9}" dt="2018-10-16T04:04:02.231" v="1796" actId="478"/>
          <ac:spMkLst>
            <pc:docMk/>
            <pc:sldMk cId="1436743006" sldId="328"/>
            <ac:spMk id="26" creationId="{550AAAAA-6689-4C6F-9232-C1880E508874}"/>
          </ac:spMkLst>
        </pc:spChg>
        <pc:spChg chg="add mod">
          <ac:chgData name="chia pao lin" userId="e8324a3f1f08682f" providerId="LiveId" clId="{9E61CF96-78BF-4ABB-A01F-C1AC2A06C5A9}" dt="2018-10-17T05:44:25.161" v="3514" actId="1076"/>
          <ac:spMkLst>
            <pc:docMk/>
            <pc:sldMk cId="1436743006" sldId="328"/>
            <ac:spMk id="27" creationId="{67D196A6-C16F-4F20-92B1-8DFA381E4840}"/>
          </ac:spMkLst>
        </pc:spChg>
        <pc:spChg chg="add mod">
          <ac:chgData name="chia pao lin" userId="e8324a3f1f08682f" providerId="LiveId" clId="{9E61CF96-78BF-4ABB-A01F-C1AC2A06C5A9}" dt="2018-10-16T04:04:16.828" v="1800" actId="1076"/>
          <ac:spMkLst>
            <pc:docMk/>
            <pc:sldMk cId="1436743006" sldId="328"/>
            <ac:spMk id="28" creationId="{78CE2BBE-2FFB-4DCC-8A8F-709039E9208D}"/>
          </ac:spMkLst>
        </pc:spChg>
        <pc:spChg chg="add mod">
          <ac:chgData name="chia pao lin" userId="e8324a3f1f08682f" providerId="LiveId" clId="{9E61CF96-78BF-4ABB-A01F-C1AC2A06C5A9}" dt="2018-10-17T05:44:17.441" v="3512" actId="1076"/>
          <ac:spMkLst>
            <pc:docMk/>
            <pc:sldMk cId="1436743006" sldId="328"/>
            <ac:spMk id="29" creationId="{2556394E-DFA1-4558-BF91-65AE44D6E1F0}"/>
          </ac:spMkLst>
        </pc:spChg>
        <pc:spChg chg="add mod">
          <ac:chgData name="chia pao lin" userId="e8324a3f1f08682f" providerId="LiveId" clId="{9E61CF96-78BF-4ABB-A01F-C1AC2A06C5A9}" dt="2018-10-17T05:44:10.849" v="3511" actId="1076"/>
          <ac:spMkLst>
            <pc:docMk/>
            <pc:sldMk cId="1436743006" sldId="328"/>
            <ac:spMk id="30" creationId="{86E1BDD0-3989-406F-9F09-3D8E08F760BF}"/>
          </ac:spMkLst>
        </pc:spChg>
        <pc:graphicFrameChg chg="add mod">
          <ac:chgData name="chia pao lin" userId="e8324a3f1f08682f" providerId="LiveId" clId="{9E61CF96-78BF-4ABB-A01F-C1AC2A06C5A9}" dt="2018-10-17T06:03:50.304" v="3578" actId="255"/>
          <ac:graphicFrameMkLst>
            <pc:docMk/>
            <pc:sldMk cId="1436743006" sldId="328"/>
            <ac:graphicFrameMk id="2" creationId="{A1CFEACC-1151-406B-AD9A-81240E81FDD3}"/>
          </ac:graphicFrameMkLst>
        </pc:graphicFrameChg>
        <pc:graphicFrameChg chg="add del mod">
          <ac:chgData name="chia pao lin" userId="e8324a3f1f08682f" providerId="LiveId" clId="{9E61CF96-78BF-4ABB-A01F-C1AC2A06C5A9}" dt="2018-10-16T03:46:15.050" v="989" actId="478"/>
          <ac:graphicFrameMkLst>
            <pc:docMk/>
            <pc:sldMk cId="1436743006" sldId="328"/>
            <ac:graphicFrameMk id="5" creationId="{84D4CD78-CEA6-425F-AE30-579636387490}"/>
          </ac:graphicFrameMkLst>
        </pc:graphicFrameChg>
        <pc:graphicFrameChg chg="add del mod">
          <ac:chgData name="chia pao lin" userId="e8324a3f1f08682f" providerId="LiveId" clId="{9E61CF96-78BF-4ABB-A01F-C1AC2A06C5A9}" dt="2018-10-16T03:44:13.099" v="920" actId="1032"/>
          <ac:graphicFrameMkLst>
            <pc:docMk/>
            <pc:sldMk cId="1436743006" sldId="328"/>
            <ac:graphicFrameMk id="7" creationId="{3A4EBBBB-E3E7-4944-A038-A806E8F80F73}"/>
          </ac:graphicFrameMkLst>
        </pc:graphicFrameChg>
        <pc:graphicFrameChg chg="add mod">
          <ac:chgData name="chia pao lin" userId="e8324a3f1f08682f" providerId="LiveId" clId="{9E61CF96-78BF-4ABB-A01F-C1AC2A06C5A9}" dt="2018-10-17T06:03:05.267" v="3551" actId="14100"/>
          <ac:graphicFrameMkLst>
            <pc:docMk/>
            <pc:sldMk cId="1436743006" sldId="328"/>
            <ac:graphicFrameMk id="14" creationId="{922D72CF-9688-4536-A9BA-B6C334A5A645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5" creationId="{17FA82C3-B715-4CF5-8CB7-AFFF386C9FEA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6" creationId="{ADD984F3-EDFC-498C-BE17-470D9BCF1313}"/>
          </ac:graphicFrameMkLst>
        </pc:graphicFrameChg>
        <pc:graphicFrameChg chg="add del mod">
          <ac:chgData name="chia pao lin" userId="e8324a3f1f08682f" providerId="LiveId" clId="{9E61CF96-78BF-4ABB-A01F-C1AC2A06C5A9}" dt="2018-10-16T03:22:30.065" v="448" actId="478"/>
          <ac:graphicFrameMkLst>
            <pc:docMk/>
            <pc:sldMk cId="1436743006" sldId="328"/>
            <ac:graphicFrameMk id="19" creationId="{81EE71A8-525D-4556-A4FD-09924A898BD0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0" creationId="{50191E68-1CD4-4CE3-BAC4-8E7189A6A228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1" creationId="{03004805-9235-488F-BC08-FBE8356668DA}"/>
          </ac:graphicFrameMkLst>
        </pc:graphicFrameChg>
        <pc:graphicFrameChg chg="add mod">
          <ac:chgData name="chia pao lin" userId="e8324a3f1f08682f" providerId="LiveId" clId="{9E61CF96-78BF-4ABB-A01F-C1AC2A06C5A9}" dt="2018-10-17T06:33:11.600" v="3858"/>
          <ac:graphicFrameMkLst>
            <pc:docMk/>
            <pc:sldMk cId="1436743006" sldId="328"/>
            <ac:graphicFrameMk id="23" creationId="{FE12557E-0A58-4F47-BAA6-BC243910BA05}"/>
          </ac:graphicFrameMkLst>
        </pc:graphicFrameChg>
        <pc:picChg chg="del">
          <ac:chgData name="chia pao lin" userId="e8324a3f1f08682f" providerId="LiveId" clId="{9E61CF96-78BF-4ABB-A01F-C1AC2A06C5A9}" dt="2018-10-16T03:09:10.513" v="60" actId="478"/>
          <ac:picMkLst>
            <pc:docMk/>
            <pc:sldMk cId="1436743006" sldId="328"/>
            <ac:picMk id="3" creationId="{767F4602-3D27-45A5-9D55-C08872CFB766}"/>
          </ac:picMkLst>
        </pc:picChg>
        <pc:picChg chg="del mod">
          <ac:chgData name="chia pao lin" userId="e8324a3f1f08682f" providerId="LiveId" clId="{9E61CF96-78BF-4ABB-A01F-C1AC2A06C5A9}" dt="2018-10-16T06:00:45.464" v="1816" actId="478"/>
          <ac:picMkLst>
            <pc:docMk/>
            <pc:sldMk cId="1436743006" sldId="328"/>
            <ac:picMk id="6" creationId="{9B105FF2-AB9D-49A8-AD5C-025E9FCFE5AC}"/>
          </ac:picMkLst>
        </pc:picChg>
        <pc:picChg chg="mod">
          <ac:chgData name="chia pao lin" userId="e8324a3f1f08682f" providerId="LiveId" clId="{9E61CF96-78BF-4ABB-A01F-C1AC2A06C5A9}" dt="2018-10-16T03:24:00.216" v="460" actId="1076"/>
          <ac:picMkLst>
            <pc:docMk/>
            <pc:sldMk cId="1436743006" sldId="328"/>
            <ac:picMk id="12" creationId="{25DE8EC9-7410-4B6C-960F-AE0CAE568A8F}"/>
          </ac:picMkLst>
        </pc:picChg>
      </pc:sldChg>
      <pc:sldChg chg="addSp delSp modSp add">
        <pc:chgData name="chia pao lin" userId="e8324a3f1f08682f" providerId="LiveId" clId="{9E61CF96-78BF-4ABB-A01F-C1AC2A06C5A9}" dt="2018-10-16T06:38:14.420" v="2224"/>
        <pc:sldMkLst>
          <pc:docMk/>
          <pc:sldMk cId="3120249904" sldId="329"/>
        </pc:sldMkLst>
        <pc:spChg chg="mod">
          <ac:chgData name="chia pao lin" userId="e8324a3f1f08682f" providerId="LiveId" clId="{9E61CF96-78BF-4ABB-A01F-C1AC2A06C5A9}" dt="2018-10-16T06:03:06.857" v="1829" actId="1076"/>
          <ac:spMkLst>
            <pc:docMk/>
            <pc:sldMk cId="3120249904" sldId="329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3:54:24.282" v="1369" actId="14100"/>
          <ac:spMkLst>
            <pc:docMk/>
            <pc:sldMk cId="3120249904" sldId="329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6T04:05:18.656" v="1802" actId="207"/>
          <ac:spMkLst>
            <pc:docMk/>
            <pc:sldMk cId="3120249904" sldId="329"/>
            <ac:spMk id="10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6:02:08.873" v="1826" actId="1076"/>
          <ac:spMkLst>
            <pc:docMk/>
            <pc:sldMk cId="3120249904" sldId="329"/>
            <ac:spMk id="16" creationId="{3F4CA398-FBAE-41A7-B0F7-86AF02B6A0E0}"/>
          </ac:spMkLst>
        </pc:spChg>
        <pc:spChg chg="mod">
          <ac:chgData name="chia pao lin" userId="e8324a3f1f08682f" providerId="LiveId" clId="{9E61CF96-78BF-4ABB-A01F-C1AC2A06C5A9}" dt="2018-10-16T03:56:49.289" v="1534" actId="1076"/>
          <ac:spMkLst>
            <pc:docMk/>
            <pc:sldMk cId="3120249904" sldId="329"/>
            <ac:spMk id="18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02:18.578" v="1827" actId="1076"/>
          <ac:spMkLst>
            <pc:docMk/>
            <pc:sldMk cId="3120249904" sldId="329"/>
            <ac:spMk id="22" creationId="{7F536893-B442-4A41-B167-586A273B51D2}"/>
          </ac:spMkLst>
        </pc:spChg>
        <pc:spChg chg="mod">
          <ac:chgData name="chia pao lin" userId="e8324a3f1f08682f" providerId="LiveId" clId="{9E61CF96-78BF-4ABB-A01F-C1AC2A06C5A9}" dt="2018-10-16T06:01:41.209" v="1821" actId="1076"/>
          <ac:spMkLst>
            <pc:docMk/>
            <pc:sldMk cId="3120249904" sldId="329"/>
            <ac:spMk id="24" creationId="{47E2739D-5956-472B-9467-5A51CB35F41D}"/>
          </ac:spMkLst>
        </pc:spChg>
        <pc:spChg chg="mod">
          <ac:chgData name="chia pao lin" userId="e8324a3f1f08682f" providerId="LiveId" clId="{9E61CF96-78BF-4ABB-A01F-C1AC2A06C5A9}" dt="2018-10-16T06:01:38.345" v="1820" actId="1076"/>
          <ac:spMkLst>
            <pc:docMk/>
            <pc:sldMk cId="3120249904" sldId="329"/>
            <ac:spMk id="25" creationId="{54BCD4AC-27D9-4F12-90F5-75FC0CBDD219}"/>
          </ac:spMkLst>
        </pc:spChg>
        <pc:spChg chg="mod">
          <ac:chgData name="chia pao lin" userId="e8324a3f1f08682f" providerId="LiveId" clId="{9E61CF96-78BF-4ABB-A01F-C1AC2A06C5A9}" dt="2018-10-16T06:01:34.721" v="1819" actId="1076"/>
          <ac:spMkLst>
            <pc:docMk/>
            <pc:sldMk cId="3120249904" sldId="329"/>
            <ac:spMk id="26" creationId="{550AAAAA-6689-4C6F-9232-C1880E508874}"/>
          </ac:spMkLst>
        </pc:spChg>
        <pc:graphicFrameChg chg="mod">
          <ac:chgData name="chia pao lin" userId="e8324a3f1f08682f" providerId="LiveId" clId="{9E61CF96-78BF-4ABB-A01F-C1AC2A06C5A9}" dt="2018-10-16T06:38:14.420" v="2224"/>
          <ac:graphicFrameMkLst>
            <pc:docMk/>
            <pc:sldMk cId="3120249904" sldId="329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6:31:40.595" v="2142" actId="14100"/>
          <ac:graphicFrameMkLst>
            <pc:docMk/>
            <pc:sldMk cId="3120249904" sldId="329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6T06:31:43.534" v="2143" actId="14100"/>
          <ac:graphicFrameMkLst>
            <pc:docMk/>
            <pc:sldMk cId="3120249904" sldId="329"/>
            <ac:graphicFrameMk id="23" creationId="{FE12557E-0A58-4F47-BAA6-BC243910BA05}"/>
          </ac:graphicFrameMkLst>
        </pc:graphicFrameChg>
        <pc:picChg chg="del mod">
          <ac:chgData name="chia pao lin" userId="e8324a3f1f08682f" providerId="LiveId" clId="{9E61CF96-78BF-4ABB-A01F-C1AC2A06C5A9}" dt="2018-10-16T06:01:22.220" v="1818" actId="478"/>
          <ac:picMkLst>
            <pc:docMk/>
            <pc:sldMk cId="3120249904" sldId="329"/>
            <ac:picMk id="6" creationId="{9B105FF2-AB9D-49A8-AD5C-025E9FCFE5AC}"/>
          </ac:picMkLst>
        </pc:picChg>
      </pc:sldChg>
      <pc:sldChg chg="addSp delSp modSp add">
        <pc:chgData name="chia pao lin" userId="e8324a3f1f08682f" providerId="LiveId" clId="{9E61CF96-78BF-4ABB-A01F-C1AC2A06C5A9}" dt="2018-10-17T05:58:21.606" v="3526" actId="207"/>
        <pc:sldMkLst>
          <pc:docMk/>
          <pc:sldMk cId="447601201" sldId="330"/>
        </pc:sldMkLst>
        <pc:spChg chg="del">
          <ac:chgData name="chia pao lin" userId="e8324a3f1f08682f" providerId="LiveId" clId="{9E61CF96-78BF-4ABB-A01F-C1AC2A06C5A9}" dt="2018-10-16T06:10:50.433" v="1891" actId="478"/>
          <ac:spMkLst>
            <pc:docMk/>
            <pc:sldMk cId="447601201" sldId="330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6:45:52.764" v="2410" actId="207"/>
          <ac:spMkLst>
            <pc:docMk/>
            <pc:sldMk cId="447601201" sldId="330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41:02.042" v="2363" actId="14100"/>
          <ac:spMkLst>
            <pc:docMk/>
            <pc:sldMk cId="447601201" sldId="330"/>
            <ac:spMk id="11" creationId="{A8152F78-82B6-4B31-8A8E-4DC71EB28D90}"/>
          </ac:spMkLst>
        </pc:spChg>
        <pc:spChg chg="mod">
          <ac:chgData name="chia pao lin" userId="e8324a3f1f08682f" providerId="LiveId" clId="{9E61CF96-78BF-4ABB-A01F-C1AC2A06C5A9}" dt="2018-10-16T06:58:15.395" v="2507" actId="1076"/>
          <ac:spMkLst>
            <pc:docMk/>
            <pc:sldMk cId="447601201" sldId="330"/>
            <ac:spMk id="18" creationId="{00000000-0000-0000-0000-000000000000}"/>
          </ac:spMkLst>
        </pc:spChg>
        <pc:spChg chg="del">
          <ac:chgData name="chia pao lin" userId="e8324a3f1f08682f" providerId="LiveId" clId="{9E61CF96-78BF-4ABB-A01F-C1AC2A06C5A9}" dt="2018-10-16T06:18:01.989" v="2066" actId="478"/>
          <ac:spMkLst>
            <pc:docMk/>
            <pc:sldMk cId="447601201" sldId="330"/>
            <ac:spMk id="22" creationId="{7F536893-B442-4A41-B167-586A273B51D2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7" creationId="{67D196A6-C16F-4F20-92B1-8DFA381E484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8" creationId="{78CE2BBE-2FFB-4DCC-8A8F-709039E9208D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9" creationId="{2556394E-DFA1-4558-BF91-65AE44D6E1F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30" creationId="{86E1BDD0-3989-406F-9F09-3D8E08F760BF}"/>
          </ac:spMkLst>
        </pc:sp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6T07:17:28.101" v="2747" actId="1076"/>
          <ac:graphicFrameMkLst>
            <pc:docMk/>
            <pc:sldMk cId="447601201" sldId="330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5:58:21.606" v="3526" actId="207"/>
          <ac:graphicFrameMkLst>
            <pc:docMk/>
            <pc:sldMk cId="447601201" sldId="330"/>
            <ac:graphicFrameMk id="13" creationId="{30BE0342-04A5-4D7E-9751-CA001862F0FB}"/>
          </ac:graphicFrameMkLst>
        </pc:graphicFrame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8:03.200" v="3524"/>
          <ac:graphicFrameMkLst>
            <pc:docMk/>
            <pc:sldMk cId="447601201" sldId="330"/>
            <ac:graphicFrameMk id="15" creationId="{7AD743E7-3119-417B-983E-57AB13107883}"/>
          </ac:graphicFrameMkLst>
        </pc:graphicFrameChg>
        <pc:graphicFrameChg chg="del">
          <ac:chgData name="chia pao lin" userId="e8324a3f1f08682f" providerId="LiveId" clId="{9E61CF96-78BF-4ABB-A01F-C1AC2A06C5A9}" dt="2018-10-16T06:18:03.971" v="2067" actId="478"/>
          <ac:graphicFrameMkLst>
            <pc:docMk/>
            <pc:sldMk cId="447601201" sldId="330"/>
            <ac:graphicFrameMk id="23" creationId="{FE12557E-0A58-4F47-BAA6-BC243910BA05}"/>
          </ac:graphicFrameMkLst>
        </pc:graphicFrameChg>
        <pc:picChg chg="add mod">
          <ac:chgData name="chia pao lin" userId="e8324a3f1f08682f" providerId="LiveId" clId="{9E61CF96-78BF-4ABB-A01F-C1AC2A06C5A9}" dt="2018-10-16T07:16:00.317" v="2698" actId="1076"/>
          <ac:picMkLst>
            <pc:docMk/>
            <pc:sldMk cId="447601201" sldId="330"/>
            <ac:picMk id="3" creationId="{2EC30614-C4AA-459B-A2D3-793FD6447284}"/>
          </ac:picMkLst>
        </pc:picChg>
        <pc:picChg chg="add mod">
          <ac:chgData name="chia pao lin" userId="e8324a3f1f08682f" providerId="LiveId" clId="{9E61CF96-78BF-4ABB-A01F-C1AC2A06C5A9}" dt="2018-10-16T07:16:01.344" v="2699" actId="1076"/>
          <ac:picMkLst>
            <pc:docMk/>
            <pc:sldMk cId="447601201" sldId="330"/>
            <ac:picMk id="5" creationId="{F5DEE7B4-B3AC-41EF-88B0-1F1073B7FB96}"/>
          </ac:picMkLst>
        </pc:picChg>
        <pc:picChg chg="add mod ord">
          <ac:chgData name="chia pao lin" userId="e8324a3f1f08682f" providerId="LiveId" clId="{9E61CF96-78BF-4ABB-A01F-C1AC2A06C5A9}" dt="2018-10-16T07:16:04.429" v="2701" actId="1076"/>
          <ac:picMkLst>
            <pc:docMk/>
            <pc:sldMk cId="447601201" sldId="330"/>
            <ac:picMk id="6" creationId="{7959DD83-3F99-4052-9A24-1981827B214E}"/>
          </ac:picMkLst>
        </pc:picChg>
        <pc:picChg chg="add mod">
          <ac:chgData name="chia pao lin" userId="e8324a3f1f08682f" providerId="LiveId" clId="{9E61CF96-78BF-4ABB-A01F-C1AC2A06C5A9}" dt="2018-10-16T07:16:03.461" v="2700" actId="1076"/>
          <ac:picMkLst>
            <pc:docMk/>
            <pc:sldMk cId="447601201" sldId="330"/>
            <ac:picMk id="7" creationId="{8F6CA1B8-CEBD-4A9F-9877-64FFEC9F6D5D}"/>
          </ac:picMkLst>
        </pc:picChg>
        <pc:picChg chg="mod">
          <ac:chgData name="chia pao lin" userId="e8324a3f1f08682f" providerId="LiveId" clId="{9E61CF96-78BF-4ABB-A01F-C1AC2A06C5A9}" dt="2018-10-16T06:20:34.202" v="2075" actId="1076"/>
          <ac:picMkLst>
            <pc:docMk/>
            <pc:sldMk cId="447601201" sldId="330"/>
            <ac:picMk id="12" creationId="{25DE8EC9-7410-4B6C-960F-AE0CAE568A8F}"/>
          </ac:picMkLst>
        </pc:picChg>
      </pc:sldChg>
      <pc:sldChg chg="delSp modSp add">
        <pc:chgData name="chia pao lin" userId="e8324a3f1f08682f" providerId="LiveId" clId="{9E61CF96-78BF-4ABB-A01F-C1AC2A06C5A9}" dt="2018-10-17T06:33:45.055" v="3975"/>
        <pc:sldMkLst>
          <pc:docMk/>
          <pc:sldMk cId="3614693205" sldId="331"/>
        </pc:sldMkLst>
        <pc:spChg chg="mod">
          <ac:chgData name="chia pao lin" userId="e8324a3f1f08682f" providerId="LiveId" clId="{9E61CF96-78BF-4ABB-A01F-C1AC2A06C5A9}" dt="2018-10-16T06:45:44.963" v="2408" actId="207"/>
          <ac:spMkLst>
            <pc:docMk/>
            <pc:sldMk cId="3614693205" sldId="331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28:11.731" v="2083" actId="14100"/>
          <ac:spMkLst>
            <pc:docMk/>
            <pc:sldMk cId="3614693205" sldId="331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6:17:43.502" v="2063" actId="478"/>
          <ac:spMkLst>
            <pc:docMk/>
            <pc:sldMk cId="3614693205" sldId="331"/>
            <ac:spMk id="22" creationId="{7F536893-B442-4A41-B167-586A273B51D2}"/>
          </ac:spMkLst>
        </pc:spChg>
        <pc:graphicFrameChg chg="del">
          <ac:chgData name="chia pao lin" userId="e8324a3f1f08682f" providerId="LiveId" clId="{9E61CF96-78BF-4ABB-A01F-C1AC2A06C5A9}" dt="2018-10-16T06:16:49.179" v="2048" actId="478"/>
          <ac:graphicFrameMkLst>
            <pc:docMk/>
            <pc:sldMk cId="3614693205" sldId="331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6T06:16:46.920" v="2047" actId="478"/>
          <ac:graphicFrameMkLst>
            <pc:docMk/>
            <pc:sldMk cId="3614693205" sldId="331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7T06:33:45.055" v="3975"/>
          <ac:graphicFrameMkLst>
            <pc:docMk/>
            <pc:sldMk cId="3614693205" sldId="331"/>
            <ac:graphicFrameMk id="23" creationId="{FE12557E-0A58-4F47-BAA6-BC243910BA05}"/>
          </ac:graphicFrameMkLst>
        </pc:graphicFrameChg>
        <pc:picChg chg="mod">
          <ac:chgData name="chia pao lin" userId="e8324a3f1f08682f" providerId="LiveId" clId="{9E61CF96-78BF-4ABB-A01F-C1AC2A06C5A9}" dt="2018-10-16T06:28:09.226" v="2082" actId="1076"/>
          <ac:picMkLst>
            <pc:docMk/>
            <pc:sldMk cId="3614693205" sldId="331"/>
            <ac:picMk id="12" creationId="{25DE8EC9-7410-4B6C-960F-AE0CAE568A8F}"/>
          </ac:picMkLst>
        </pc:picChg>
      </pc:sldChg>
      <pc:sldChg chg="addSp delSp modSp add del">
        <pc:chgData name="chia pao lin" userId="e8324a3f1f08682f" providerId="LiveId" clId="{9E61CF96-78BF-4ABB-A01F-C1AC2A06C5A9}" dt="2018-10-17T01:46:28.886" v="3292" actId="2696"/>
        <pc:sldMkLst>
          <pc:docMk/>
          <pc:sldMk cId="4119745279" sldId="332"/>
        </pc:sldMkLst>
        <pc:spChg chg="mod">
          <ac:chgData name="chia pao lin" userId="e8324a3f1f08682f" providerId="LiveId" clId="{9E61CF96-78BF-4ABB-A01F-C1AC2A06C5A9}" dt="2018-10-16T06:45:37.004" v="2406" actId="207"/>
          <ac:spMkLst>
            <pc:docMk/>
            <pc:sldMk cId="4119745279" sldId="332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08.979" v="2380" actId="14100"/>
          <ac:graphicFrameMkLst>
            <pc:docMk/>
            <pc:sldMk cId="4119745279" sldId="332"/>
            <ac:graphicFrameMk id="7" creationId="{9CC68FAD-1103-482F-A43C-6ED9ACA9D041}"/>
          </ac:graphicFrameMkLst>
        </pc:graphicFrameChg>
        <pc:graphicFrameChg chg="del mod">
          <ac:chgData name="chia pao lin" userId="e8324a3f1f08682f" providerId="LiveId" clId="{9E61CF96-78BF-4ABB-A01F-C1AC2A06C5A9}" dt="2018-10-16T06:37:23.430" v="2213" actId="478"/>
          <ac:graphicFrameMkLst>
            <pc:docMk/>
            <pc:sldMk cId="4119745279" sldId="332"/>
            <ac:graphicFrameMk id="23" creationId="{FE12557E-0A58-4F47-BAA6-BC243910BA05}"/>
          </ac:graphicFrameMkLst>
        </pc:graphicFrameChg>
      </pc:sldChg>
      <pc:sldChg chg="addSp delSp modSp add del">
        <pc:chgData name="chia pao lin" userId="e8324a3f1f08682f" providerId="LiveId" clId="{9E61CF96-78BF-4ABB-A01F-C1AC2A06C5A9}" dt="2018-10-17T06:02:04.835" v="3546" actId="2696"/>
        <pc:sldMkLst>
          <pc:docMk/>
          <pc:sldMk cId="3629944219" sldId="333"/>
        </pc:sldMkLst>
        <pc:spChg chg="mod">
          <ac:chgData name="chia pao lin" userId="e8324a3f1f08682f" providerId="LiveId" clId="{9E61CF96-78BF-4ABB-A01F-C1AC2A06C5A9}" dt="2018-10-16T06:46:24.668" v="2412" actId="207"/>
          <ac:spMkLst>
            <pc:docMk/>
            <pc:sldMk cId="3629944219" sldId="333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15.132" v="2381" actId="14100"/>
          <ac:graphicFrameMkLst>
            <pc:docMk/>
            <pc:sldMk cId="3629944219" sldId="333"/>
            <ac:graphicFrameMk id="7" creationId="{446122C1-9B0D-4857-A287-936CC0602502}"/>
          </ac:graphicFrameMkLst>
        </pc:graphicFrameChg>
        <pc:graphicFrameChg chg="del mod">
          <ac:chgData name="chia pao lin" userId="e8324a3f1f08682f" providerId="LiveId" clId="{9E61CF96-78BF-4ABB-A01F-C1AC2A06C5A9}" dt="2018-10-16T06:39:03.553" v="2274" actId="478"/>
          <ac:graphicFrameMkLst>
            <pc:docMk/>
            <pc:sldMk cId="3629944219" sldId="333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6T06:53:17.512" v="2490" actId="207"/>
        <pc:sldMkLst>
          <pc:docMk/>
          <pc:sldMk cId="2457881222" sldId="334"/>
        </pc:sldMkLst>
        <pc:spChg chg="mod">
          <ac:chgData name="chia pao lin" userId="e8324a3f1f08682f" providerId="LiveId" clId="{9E61CF96-78BF-4ABB-A01F-C1AC2A06C5A9}" dt="2018-10-16T06:48:38.091" v="2422" actId="207"/>
          <ac:spMkLst>
            <pc:docMk/>
            <pc:sldMk cId="2457881222" sldId="334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53:17.512" v="2490" actId="207"/>
          <ac:graphicFrameMkLst>
            <pc:docMk/>
            <pc:sldMk cId="2457881222" sldId="334"/>
            <ac:graphicFrameMk id="7" creationId="{911362CF-BE65-4517-8C7F-960434555CA5}"/>
          </ac:graphicFrameMkLst>
        </pc:graphicFrameChg>
        <pc:graphicFrameChg chg="del mod">
          <ac:chgData name="chia pao lin" userId="e8324a3f1f08682f" providerId="LiveId" clId="{9E61CF96-78BF-4ABB-A01F-C1AC2A06C5A9}" dt="2018-10-16T06:48:58.731" v="2424" actId="478"/>
          <ac:graphicFrameMkLst>
            <pc:docMk/>
            <pc:sldMk cId="2457881222" sldId="334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5:58:34.172" v="3528" actId="207"/>
        <pc:sldMkLst>
          <pc:docMk/>
          <pc:sldMk cId="1046535765" sldId="335"/>
        </pc:sldMkLst>
        <pc:graphicFrameChg chg="del mod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26:03.378" v="3041"/>
          <ac:graphicFrameMkLst>
            <pc:docMk/>
            <pc:sldMk cId="1046535765" sldId="335"/>
            <ac:graphicFrameMk id="8" creationId="{50DA7E40-2E1B-41AD-B9C2-E39FC6F1A20A}"/>
          </ac:graphicFrameMkLst>
        </pc:graphicFrameChg>
        <pc:graphicFrameChg chg="del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5:58:34.172" v="3528" actId="207"/>
          <ac:graphicFrameMkLst>
            <pc:docMk/>
            <pc:sldMk cId="1046535765" sldId="335"/>
            <ac:graphicFrameMk id="15" creationId="{320E8C59-87A1-4D80-BE07-B22FB11900F0}"/>
          </ac:graphicFrameMkLst>
        </pc:graphicFrameChg>
        <pc:graphicFrameChg chg="add">
          <ac:chgData name="chia pao lin" userId="e8324a3f1f08682f" providerId="LiveId" clId="{9E61CF96-78BF-4ABB-A01F-C1AC2A06C5A9}" dt="2018-10-17T05:57:56.493" v="3522"/>
          <ac:graphicFrameMkLst>
            <pc:docMk/>
            <pc:sldMk cId="1046535765" sldId="335"/>
            <ac:graphicFrameMk id="16" creationId="{E2B046CA-0C55-4F17-A94C-2BF8C80EA569}"/>
          </ac:graphicFrameMkLst>
        </pc:graphicFrameChg>
        <pc:picChg chg="del">
          <ac:chgData name="chia pao lin" userId="e8324a3f1f08682f" providerId="LiveId" clId="{9E61CF96-78BF-4ABB-A01F-C1AC2A06C5A9}" dt="2018-10-16T07:18:28.379" v="2751" actId="478"/>
          <ac:picMkLst>
            <pc:docMk/>
            <pc:sldMk cId="1046535765" sldId="335"/>
            <ac:picMk id="3" creationId="{2EC30614-C4AA-459B-A2D3-793FD6447284}"/>
          </ac:picMkLst>
        </pc:picChg>
        <pc:picChg chg="add mod ord">
          <ac:chgData name="chia pao lin" userId="e8324a3f1f08682f" providerId="LiveId" clId="{9E61CF96-78BF-4ABB-A01F-C1AC2A06C5A9}" dt="2018-10-17T01:59:30.513" v="3439" actId="1076"/>
          <ac:picMkLst>
            <pc:docMk/>
            <pc:sldMk cId="1046535765" sldId="335"/>
            <ac:picMk id="4" creationId="{6AAAA34E-B89E-466F-8E4C-E5801E5B0013}"/>
          </ac:picMkLst>
        </pc:picChg>
        <pc:picChg chg="del">
          <ac:chgData name="chia pao lin" userId="e8324a3f1f08682f" providerId="LiveId" clId="{9E61CF96-78BF-4ABB-A01F-C1AC2A06C5A9}" dt="2018-10-16T07:18:28.886" v="2752" actId="478"/>
          <ac:picMkLst>
            <pc:docMk/>
            <pc:sldMk cId="1046535765" sldId="335"/>
            <ac:picMk id="5" creationId="{F5DEE7B4-B3AC-41EF-88B0-1F1073B7FB96}"/>
          </ac:picMkLst>
        </pc:picChg>
        <pc:picChg chg="del mod">
          <ac:chgData name="chia pao lin" userId="e8324a3f1f08682f" providerId="LiveId" clId="{9E61CF96-78BF-4ABB-A01F-C1AC2A06C5A9}" dt="2018-10-16T07:18:29.369" v="2754" actId="478"/>
          <ac:picMkLst>
            <pc:docMk/>
            <pc:sldMk cId="1046535765" sldId="335"/>
            <ac:picMk id="6" creationId="{7959DD83-3F99-4052-9A24-1981827B214E}"/>
          </ac:picMkLst>
        </pc:picChg>
        <pc:picChg chg="del">
          <ac:chgData name="chia pao lin" userId="e8324a3f1f08682f" providerId="LiveId" clId="{9E61CF96-78BF-4ABB-A01F-C1AC2A06C5A9}" dt="2018-10-16T07:18:29.871" v="2755" actId="478"/>
          <ac:picMkLst>
            <pc:docMk/>
            <pc:sldMk cId="1046535765" sldId="335"/>
            <ac:picMk id="7" creationId="{8F6CA1B8-CEBD-4A9F-9877-64FFEC9F6D5D}"/>
          </ac:picMkLst>
        </pc:picChg>
        <pc:picChg chg="add mod ord">
          <ac:chgData name="chia pao lin" userId="e8324a3f1f08682f" providerId="LiveId" clId="{9E61CF96-78BF-4ABB-A01F-C1AC2A06C5A9}" dt="2018-10-17T01:59:53.690" v="3446" actId="1076"/>
          <ac:picMkLst>
            <pc:docMk/>
            <pc:sldMk cId="1046535765" sldId="335"/>
            <ac:picMk id="9" creationId="{672E8067-B8F9-4F18-815E-200059711224}"/>
          </ac:picMkLst>
        </pc:picChg>
        <pc:picChg chg="add mod ord">
          <ac:chgData name="chia pao lin" userId="e8324a3f1f08682f" providerId="LiveId" clId="{9E61CF96-78BF-4ABB-A01F-C1AC2A06C5A9}" dt="2018-10-17T01:59:55.441" v="3447" actId="1076"/>
          <ac:picMkLst>
            <pc:docMk/>
            <pc:sldMk cId="1046535765" sldId="335"/>
            <ac:picMk id="13" creationId="{C2270B69-0A20-4F89-9C9B-CDD23B5D7631}"/>
          </ac:picMkLst>
        </pc:picChg>
      </pc:sldChg>
      <pc:sldChg chg="addSp delSp modSp add">
        <pc:chgData name="chia pao lin" userId="e8324a3f1f08682f" providerId="LiveId" clId="{9E61CF96-78BF-4ABB-A01F-C1AC2A06C5A9}" dt="2018-10-17T06:23:33.395" v="3830" actId="207"/>
        <pc:sldMkLst>
          <pc:docMk/>
          <pc:sldMk cId="2574639865" sldId="336"/>
        </pc:sldMkLst>
        <pc:graphicFrameChg chg="del mod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30:16.283" v="3239"/>
          <ac:graphicFrameMkLst>
            <pc:docMk/>
            <pc:sldMk cId="2574639865" sldId="336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6:23:33.395" v="3830" actId="207"/>
          <ac:graphicFrameMkLst>
            <pc:docMk/>
            <pc:sldMk cId="2574639865" sldId="336"/>
            <ac:graphicFrameMk id="13" creationId="{1D119D51-0720-44B8-9287-5DF60B1FDBC8}"/>
          </ac:graphicFrameMkLst>
        </pc:graphicFrameChg>
        <pc:graphicFrameChg chg="del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47.937" v="3520"/>
          <ac:graphicFrameMkLst>
            <pc:docMk/>
            <pc:sldMk cId="2574639865" sldId="336"/>
            <ac:graphicFrameMk id="15" creationId="{AB669CE8-6D7E-455D-8C34-A2E87A97F4B9}"/>
          </ac:graphicFrameMkLst>
        </pc:graphicFrameChg>
        <pc:picChg chg="add mod">
          <ac:chgData name="chia pao lin" userId="e8324a3f1f08682f" providerId="LiveId" clId="{9E61CF96-78BF-4ABB-A01F-C1AC2A06C5A9}" dt="2018-10-16T07:34:00.510" v="3266" actId="1076"/>
          <ac:picMkLst>
            <pc:docMk/>
            <pc:sldMk cId="2574639865" sldId="336"/>
            <ac:picMk id="3" creationId="{F3735A87-3213-4886-8D04-7DEF8DFA0DBA}"/>
          </ac:picMkLst>
        </pc:picChg>
        <pc:picChg chg="del">
          <ac:chgData name="chia pao lin" userId="e8324a3f1f08682f" providerId="LiveId" clId="{9E61CF96-78BF-4ABB-A01F-C1AC2A06C5A9}" dt="2018-10-16T07:29:33.780" v="3228" actId="478"/>
          <ac:picMkLst>
            <pc:docMk/>
            <pc:sldMk cId="2574639865" sldId="336"/>
            <ac:picMk id="4" creationId="{6AAAA34E-B89E-466F-8E4C-E5801E5B0013}"/>
          </ac:picMkLst>
        </pc:picChg>
        <pc:picChg chg="add mod ord">
          <ac:chgData name="chia pao lin" userId="e8324a3f1f08682f" providerId="LiveId" clId="{9E61CF96-78BF-4ABB-A01F-C1AC2A06C5A9}" dt="2018-10-16T07:34:18.501" v="3271" actId="1076"/>
          <ac:picMkLst>
            <pc:docMk/>
            <pc:sldMk cId="2574639865" sldId="336"/>
            <ac:picMk id="5" creationId="{69E7EB66-3E94-4A9C-BD9B-2FC0D4009AE9}"/>
          </ac:picMkLst>
        </pc:picChg>
        <pc:picChg chg="add mod ord">
          <ac:chgData name="chia pao lin" userId="e8324a3f1f08682f" providerId="LiveId" clId="{9E61CF96-78BF-4ABB-A01F-C1AC2A06C5A9}" dt="2018-10-16T07:34:15.926" v="3270" actId="1076"/>
          <ac:picMkLst>
            <pc:docMk/>
            <pc:sldMk cId="2574639865" sldId="336"/>
            <ac:picMk id="6" creationId="{032EFD58-76BD-46A5-B6CF-95C81F8E4154}"/>
          </ac:picMkLst>
        </pc:picChg>
        <pc:picChg chg="del mod">
          <ac:chgData name="chia pao lin" userId="e8324a3f1f08682f" providerId="LiveId" clId="{9E61CF96-78BF-4ABB-A01F-C1AC2A06C5A9}" dt="2018-10-16T07:29:36.024" v="3229" actId="478"/>
          <ac:picMkLst>
            <pc:docMk/>
            <pc:sldMk cId="2574639865" sldId="336"/>
            <ac:picMk id="9" creationId="{672E8067-B8F9-4F18-815E-200059711224}"/>
          </ac:picMkLst>
        </pc:picChg>
        <pc:picChg chg="del">
          <ac:chgData name="chia pao lin" userId="e8324a3f1f08682f" providerId="LiveId" clId="{9E61CF96-78BF-4ABB-A01F-C1AC2A06C5A9}" dt="2018-10-16T07:29:37.859" v="3230" actId="478"/>
          <ac:picMkLst>
            <pc:docMk/>
            <pc:sldMk cId="2574639865" sldId="336"/>
            <ac:picMk id="13" creationId="{C2270B69-0A20-4F89-9C9B-CDD23B5D7631}"/>
          </ac:picMkLst>
        </pc:picChg>
      </pc:sldChg>
      <pc:sldChg chg="modSp add">
        <pc:chgData name="chia pao lin" userId="e8324a3f1f08682f" providerId="LiveId" clId="{9E61CF96-78BF-4ABB-A01F-C1AC2A06C5A9}" dt="2018-10-17T03:42:59.003" v="3509" actId="1076"/>
        <pc:sldMkLst>
          <pc:docMk/>
          <pc:sldMk cId="3493831368" sldId="337"/>
        </pc:sldMkLst>
        <pc:spChg chg="mod">
          <ac:chgData name="chia pao lin" userId="e8324a3f1f08682f" providerId="LiveId" clId="{9E61CF96-78BF-4ABB-A01F-C1AC2A06C5A9}" dt="2018-10-17T02:00:30.576" v="3450" actId="20577"/>
          <ac:spMkLst>
            <pc:docMk/>
            <pc:sldMk cId="3493831368" sldId="337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48:04.448" v="3311"/>
          <ac:spMkLst>
            <pc:docMk/>
            <pc:sldMk cId="3493831368" sldId="337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2:00:33.529" v="3451" actId="1076"/>
          <ac:grpSpMkLst>
            <pc:docMk/>
            <pc:sldMk cId="3493831368" sldId="337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2:59.003" v="3509" actId="1076"/>
          <ac:picMkLst>
            <pc:docMk/>
            <pc:sldMk cId="3493831368" sldId="337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6:12.471" v="3846" actId="113"/>
        <pc:sldMkLst>
          <pc:docMk/>
          <pc:sldMk cId="7680151" sldId="338"/>
        </pc:sldMkLst>
        <pc:spChg chg="mod">
          <ac:chgData name="chia pao lin" userId="e8324a3f1f08682f" providerId="LiveId" clId="{9E61CF96-78BF-4ABB-A01F-C1AC2A06C5A9}" dt="2018-10-17T02:00:19.871" v="3448" actId="20577"/>
          <ac:spMkLst>
            <pc:docMk/>
            <pc:sldMk cId="7680151" sldId="33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6:12.471" v="3846" actId="113"/>
          <ac:spMkLst>
            <pc:docMk/>
            <pc:sldMk cId="7680151" sldId="338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00.884" v="3841"/>
          <ac:grpSpMkLst>
            <pc:docMk/>
            <pc:sldMk cId="7680151" sldId="338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3:09.036" v="3510" actId="1076"/>
          <ac:picMkLst>
            <pc:docMk/>
            <pc:sldMk cId="7680151" sldId="338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03.563" v="3831" actId="1076"/>
        <pc:sldMkLst>
          <pc:docMk/>
          <pc:sldMk cId="2332263068" sldId="339"/>
        </pc:sldMkLst>
        <pc:spChg chg="mod">
          <ac:chgData name="chia pao lin" userId="e8324a3f1f08682f" providerId="LiveId" clId="{9E61CF96-78BF-4ABB-A01F-C1AC2A06C5A9}" dt="2018-10-17T06:14:04.934" v="3609" actId="20577"/>
          <ac:spMkLst>
            <pc:docMk/>
            <pc:sldMk cId="2332263068" sldId="339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1:04.310" v="3829" actId="113"/>
          <ac:spMkLst>
            <pc:docMk/>
            <pc:sldMk cId="2332263068" sldId="339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55.242" v="3820"/>
          <ac:grpSpMkLst>
            <pc:docMk/>
            <pc:sldMk cId="2332263068" sldId="339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3.563" v="3831" actId="1076"/>
          <ac:picMkLst>
            <pc:docMk/>
            <pc:sldMk cId="2332263068" sldId="339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3:57.825" v="3350" actId="2696"/>
        <pc:sldMkLst>
          <pc:docMk/>
          <pc:sldMk cId="2812265310" sldId="340"/>
        </pc:sldMkLst>
      </pc:sldChg>
      <pc:sldChg chg="modSp add">
        <pc:chgData name="chia pao lin" userId="e8324a3f1f08682f" providerId="LiveId" clId="{9E61CF96-78BF-4ABB-A01F-C1AC2A06C5A9}" dt="2018-10-17T06:55:05.860" v="3983" actId="1076"/>
        <pc:sldMkLst>
          <pc:docMk/>
          <pc:sldMk cId="4281119769" sldId="340"/>
        </pc:sldMkLst>
        <pc:spChg chg="mod">
          <ac:chgData name="chia pao lin" userId="e8324a3f1f08682f" providerId="LiveId" clId="{9E61CF96-78BF-4ABB-A01F-C1AC2A06C5A9}" dt="2018-10-17T01:54:17.272" v="3370" actId="20577"/>
          <ac:spMkLst>
            <pc:docMk/>
            <pc:sldMk cId="4281119769" sldId="340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28.480" v="3372" actId="1076"/>
          <ac:spMkLst>
            <pc:docMk/>
            <pc:sldMk cId="4281119769" sldId="340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5:05.860" v="3983" actId="1076"/>
          <ac:picMkLst>
            <pc:docMk/>
            <pc:sldMk cId="4281119769" sldId="340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4:48.327" v="3376"/>
        <pc:sldMkLst>
          <pc:docMk/>
          <pc:sldMk cId="1351149301" sldId="341"/>
        </pc:sldMkLst>
      </pc:sldChg>
      <pc:sldChg chg="delSp modSp add del">
        <pc:chgData name="chia pao lin" userId="e8324a3f1f08682f" providerId="LiveId" clId="{9E61CF96-78BF-4ABB-A01F-C1AC2A06C5A9}" dt="2018-10-17T06:54:49.026" v="3980"/>
        <pc:sldMkLst>
          <pc:docMk/>
          <pc:sldMk cId="2722779630" sldId="341"/>
        </pc:sldMkLst>
        <pc:spChg chg="mod">
          <ac:chgData name="chia pao lin" userId="e8324a3f1f08682f" providerId="LiveId" clId="{9E61CF96-78BF-4ABB-A01F-C1AC2A06C5A9}" dt="2018-10-17T01:55:58.571" v="3410" actId="20577"/>
          <ac:spMkLst>
            <pc:docMk/>
            <pc:sldMk cId="2722779630" sldId="341"/>
            <ac:spMk id="10" creationId="{00000000-0000-0000-0000-000000000000}"/>
          </ac:spMkLst>
        </pc:spChg>
        <pc:graphicFrameChg chg="del mod">
          <ac:chgData name="chia pao lin" userId="e8324a3f1f08682f" providerId="LiveId" clId="{9E61CF96-78BF-4ABB-A01F-C1AC2A06C5A9}" dt="2018-10-17T01:55:01.869" v="3379" actId="478"/>
          <ac:graphicFrameMkLst>
            <pc:docMk/>
            <pc:sldMk cId="2722779630" sldId="341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42.893" v="3543" actId="207"/>
        <pc:sldMkLst>
          <pc:docMk/>
          <pc:sldMk cId="2847278900" sldId="342"/>
        </pc:sldMkLst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39.321" v="3542" actId="207"/>
          <ac:graphicFrameMkLst>
            <pc:docMk/>
            <pc:sldMk cId="2847278900" sldId="342"/>
            <ac:graphicFrameMk id="21" creationId="{43F2D45A-98EE-4D13-B409-B5230C829B52}"/>
          </ac:graphicFrameMkLst>
        </pc:graphicFrameChg>
        <pc:graphicFrameChg chg="add mod">
          <ac:chgData name="chia pao lin" userId="e8324a3f1f08682f" providerId="LiveId" clId="{9E61CF96-78BF-4ABB-A01F-C1AC2A06C5A9}" dt="2018-10-17T06:00:42.893" v="3543" actId="207"/>
          <ac:graphicFrameMkLst>
            <pc:docMk/>
            <pc:sldMk cId="2847278900" sldId="342"/>
            <ac:graphicFrameMk id="22" creationId="{A488AFCE-9A88-45FB-9E62-AB24F122FECC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20.227" v="3541" actId="207"/>
        <pc:sldMkLst>
          <pc:docMk/>
          <pc:sldMk cId="1177550275" sldId="343"/>
        </pc:sldMkLst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09.041" v="3540" actId="207"/>
          <ac:graphicFrameMkLst>
            <pc:docMk/>
            <pc:sldMk cId="1177550275" sldId="343"/>
            <ac:graphicFrameMk id="20" creationId="{C7AFAD50-30FD-47B2-8E23-213872A4F20D}"/>
          </ac:graphicFrameMkLst>
        </pc:graphicFrameChg>
        <pc:graphicFrameChg chg="add mod">
          <ac:chgData name="chia pao lin" userId="e8324a3f1f08682f" providerId="LiveId" clId="{9E61CF96-78BF-4ABB-A01F-C1AC2A06C5A9}" dt="2018-10-17T06:00:20.227" v="3541" actId="207"/>
          <ac:graphicFrameMkLst>
            <pc:docMk/>
            <pc:sldMk cId="1177550275" sldId="343"/>
            <ac:graphicFrameMk id="21" creationId="{637DB347-555C-4FE7-A5EE-98B01FFA48B9}"/>
          </ac:graphicFrameMkLst>
        </pc:graphicFrameChg>
      </pc:sldChg>
      <pc:sldChg chg="modSp add">
        <pc:chgData name="chia pao lin" userId="e8324a3f1f08682f" providerId="LiveId" clId="{9E61CF96-78BF-4ABB-A01F-C1AC2A06C5A9}" dt="2018-10-17T06:19:55.995" v="3804" actId="20577"/>
        <pc:sldMkLst>
          <pc:docMk/>
          <pc:sldMk cId="1099564289" sldId="344"/>
        </pc:sldMkLst>
        <pc:spChg chg="mod">
          <ac:chgData name="chia pao lin" userId="e8324a3f1f08682f" providerId="LiveId" clId="{9E61CF96-78BF-4ABB-A01F-C1AC2A06C5A9}" dt="2018-10-17T06:19:55.995" v="3804" actId="20577"/>
          <ac:spMkLst>
            <pc:docMk/>
            <pc:sldMk cId="1099564289" sldId="344"/>
            <ac:spMk id="10" creationId="{00000000-0000-0000-0000-000000000000}"/>
          </ac:spMkLst>
        </pc:spChg>
      </pc:sldChg>
      <pc:sldChg chg="modSp add">
        <pc:chgData name="chia pao lin" userId="e8324a3f1f08682f" providerId="LiveId" clId="{9E61CF96-78BF-4ABB-A01F-C1AC2A06C5A9}" dt="2018-10-17T06:25:08.459" v="3832" actId="1076"/>
        <pc:sldMkLst>
          <pc:docMk/>
          <pc:sldMk cId="3821770117" sldId="345"/>
        </pc:sldMkLst>
        <pc:spChg chg="mod">
          <ac:chgData name="chia pao lin" userId="e8324a3f1f08682f" providerId="LiveId" clId="{9E61CF96-78BF-4ABB-A01F-C1AC2A06C5A9}" dt="2018-10-17T06:15:18.811" v="3647" actId="20577"/>
          <ac:spMkLst>
            <pc:docMk/>
            <pc:sldMk cId="3821770117" sldId="345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0:39.414" v="3819" actId="113"/>
          <ac:spMkLst>
            <pc:docMk/>
            <pc:sldMk cId="3821770117" sldId="345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30.771" v="3811"/>
          <ac:grpSpMkLst>
            <pc:docMk/>
            <pc:sldMk cId="3821770117" sldId="345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8.459" v="3832" actId="1076"/>
          <ac:picMkLst>
            <pc:docMk/>
            <pc:sldMk cId="3821770117" sldId="345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13.995" v="3833" actId="1076"/>
        <pc:sldMkLst>
          <pc:docMk/>
          <pc:sldMk cId="3014276478" sldId="346"/>
        </pc:sldMkLst>
        <pc:spChg chg="mod">
          <ac:chgData name="chia pao lin" userId="e8324a3f1f08682f" providerId="LiveId" clId="{9E61CF96-78BF-4ABB-A01F-C1AC2A06C5A9}" dt="2018-10-17T06:16:11.875" v="3701" actId="20577"/>
          <ac:spMkLst>
            <pc:docMk/>
            <pc:sldMk cId="3014276478" sldId="346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16:34.828" v="3727" actId="255"/>
          <ac:spMkLst>
            <pc:docMk/>
            <pc:sldMk cId="3014276478" sldId="346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25:13.995" v="3833" actId="1076"/>
          <ac:picMkLst>
            <pc:docMk/>
            <pc:sldMk cId="3014276478" sldId="346"/>
            <ac:picMk id="14" creationId="{F2BD00A7-0BB1-46D0-A8D3-FA0CABA1E151}"/>
          </ac:picMkLst>
        </pc:picChg>
      </pc:sldChg>
      <pc:sldChg chg="addSp delSp modSp add">
        <pc:chgData name="chia pao lin" userId="e8324a3f1f08682f" providerId="LiveId" clId="{9E61CF96-78BF-4ABB-A01F-C1AC2A06C5A9}" dt="2018-10-17T06:11:36.572" v="3599" actId="1440"/>
        <pc:sldMkLst>
          <pc:docMk/>
          <pc:sldMk cId="1956265850" sldId="347"/>
        </pc:sldMkLst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0.853" v="3583"/>
          <ac:graphicFrameMkLst>
            <pc:docMk/>
            <pc:sldMk cId="1956265850" sldId="347"/>
            <ac:graphicFrameMk id="16" creationId="{B232BAC5-6E45-42F8-AB2B-9488368542CE}"/>
          </ac:graphicFrameMkLst>
        </pc:graphicFrameChg>
        <pc:graphicFrameChg chg="add mod">
          <ac:chgData name="chia pao lin" userId="e8324a3f1f08682f" providerId="LiveId" clId="{9E61CF96-78BF-4ABB-A01F-C1AC2A06C5A9}" dt="2018-10-17T06:10:06.824" v="3587" actId="207"/>
          <ac:graphicFrameMkLst>
            <pc:docMk/>
            <pc:sldMk cId="1956265850" sldId="347"/>
            <ac:graphicFrameMk id="19" creationId="{934406AB-CF69-435E-B4F6-9247F763C245}"/>
          </ac:graphicFrameMkLst>
        </pc:graphicFrameChg>
        <pc:picChg chg="mod">
          <ac:chgData name="chia pao lin" userId="e8324a3f1f08682f" providerId="LiveId" clId="{9E61CF96-78BF-4ABB-A01F-C1AC2A06C5A9}" dt="2018-10-17T06:11:26.419" v="3596" actId="1440"/>
          <ac:picMkLst>
            <pc:docMk/>
            <pc:sldMk cId="1956265850" sldId="347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0.016" v="3597" actId="1440"/>
          <ac:picMkLst>
            <pc:docMk/>
            <pc:sldMk cId="1956265850" sldId="347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3.099" v="3598" actId="1440"/>
          <ac:picMkLst>
            <pc:docMk/>
            <pc:sldMk cId="1956265850" sldId="347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6.572" v="3599" actId="1440"/>
          <ac:picMkLst>
            <pc:docMk/>
            <pc:sldMk cId="1956265850" sldId="347"/>
            <ac:picMk id="1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6:10:33.427" v="3593" actId="1440"/>
        <pc:sldMkLst>
          <pc:docMk/>
          <pc:sldMk cId="782251623" sldId="348"/>
        </pc:sldMkLst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8.121" v="3585"/>
          <ac:graphicFrameMkLst>
            <pc:docMk/>
            <pc:sldMk cId="782251623" sldId="348"/>
            <ac:graphicFrameMk id="16" creationId="{E5171476-980A-40B5-B347-AA57DBFAF2E5}"/>
          </ac:graphicFrameMkLst>
        </pc:graphicFrameChg>
        <pc:graphicFrameChg chg="add mod">
          <ac:chgData name="chia pao lin" userId="e8324a3f1f08682f" providerId="LiveId" clId="{9E61CF96-78BF-4ABB-A01F-C1AC2A06C5A9}" dt="2018-10-17T06:10:17.851" v="3589" actId="207"/>
          <ac:graphicFrameMkLst>
            <pc:docMk/>
            <pc:sldMk cId="782251623" sldId="348"/>
            <ac:graphicFrameMk id="19" creationId="{974B6E7D-B1DD-4966-9EAA-11A0A06BB0F7}"/>
          </ac:graphicFrameMkLst>
        </pc:graphicFrameChg>
        <pc:picChg chg="mod">
          <ac:chgData name="chia pao lin" userId="e8324a3f1f08682f" providerId="LiveId" clId="{9E61CF96-78BF-4ABB-A01F-C1AC2A06C5A9}" dt="2018-10-17T06:10:21.887" v="3590" actId="1440"/>
          <ac:picMkLst>
            <pc:docMk/>
            <pc:sldMk cId="782251623" sldId="348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26.491" v="3591" actId="1440"/>
          <ac:picMkLst>
            <pc:docMk/>
            <pc:sldMk cId="782251623" sldId="348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0.789" v="3592" actId="1440"/>
          <ac:picMkLst>
            <pc:docMk/>
            <pc:sldMk cId="782251623" sldId="348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3.427" v="3593" actId="1440"/>
          <ac:picMkLst>
            <pc:docMk/>
            <pc:sldMk cId="782251623" sldId="348"/>
            <ac:picMk id="15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12:59.283" v="3604" actId="1440"/>
        <pc:sldMkLst>
          <pc:docMk/>
          <pc:sldMk cId="1141493169" sldId="349"/>
        </pc:sldMkLst>
        <pc:picChg chg="mod">
          <ac:chgData name="chia pao lin" userId="e8324a3f1f08682f" providerId="LiveId" clId="{9E61CF96-78BF-4ABB-A01F-C1AC2A06C5A9}" dt="2018-10-17T06:12:59.283" v="3604" actId="1440"/>
          <ac:picMkLst>
            <pc:docMk/>
            <pc:sldMk cId="1141493169" sldId="349"/>
            <ac:picMk id="9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26:36.312" v="3856"/>
        <pc:sldMkLst>
          <pc:docMk/>
          <pc:sldMk cId="2414619204" sldId="350"/>
        </pc:sldMkLst>
        <pc:spChg chg="mod">
          <ac:chgData name="chia pao lin" userId="e8324a3f1f08682f" providerId="LiveId" clId="{9E61CF96-78BF-4ABB-A01F-C1AC2A06C5A9}" dt="2018-10-17T06:26:36.312" v="3856"/>
          <ac:spMkLst>
            <pc:docMk/>
            <pc:sldMk cId="2414619204" sldId="350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25.167" v="3849"/>
          <ac:grpSpMkLst>
            <pc:docMk/>
            <pc:sldMk cId="2414619204" sldId="350"/>
            <ac:grpSpMk id="3" creationId="{00000000-0000-0000-0000-000000000000}"/>
          </ac:grpSpMkLst>
        </pc:grpChg>
      </pc:sldChg>
      <pc:sldChg chg="add del">
        <pc:chgData name="chia pao lin" userId="e8324a3f1f08682f" providerId="LiveId" clId="{9E61CF96-78BF-4ABB-A01F-C1AC2A06C5A9}" dt="2018-10-17T06:54:50.351" v="3981" actId="2696"/>
        <pc:sldMkLst>
          <pc:docMk/>
          <pc:sldMk cId="3053563854" sldId="351"/>
        </pc:sldMkLst>
      </pc:sldChg>
      <pc:sldChg chg="add">
        <pc:chgData name="chia pao lin" userId="e8324a3f1f08682f" providerId="LiveId" clId="{9E61CF96-78BF-4ABB-A01F-C1AC2A06C5A9}" dt="2018-10-17T06:44:00.877" v="3978"/>
        <pc:sldMkLst>
          <pc:docMk/>
          <pc:sldMk cId="730134804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設訂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客製化、經典餐點點餐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65FD6C9-ACF2-4665-95F3-17BA8E6F8E9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</a:p>
      </dgm:t>
    </dgm:pt>
    <dgm:pt modelId="{05D59F11-4B6B-467E-81B2-BBF76643AE2E}" type="par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6F3DFD55-2D24-4FC9-862F-520C8E0A976B}" type="sib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81B8B2-DC06-447E-B6F4-49C18DE9303C}" type="pres">
      <dgm:prSet presAssocID="{FE8581F2-76DF-4918-A840-AFDBB548A00A}" presName="parTxOnlySpace" presStyleCnt="0"/>
      <dgm:spPr/>
    </dgm:pt>
    <dgm:pt modelId="{16E8FF6D-2AB9-4BC5-87BF-C18CD45F6D87}" type="pres">
      <dgm:prSet presAssocID="{F65FD6C9-ACF2-4665-95F3-17BA8E6F8E9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87729E-96B8-48C1-982C-6F91144023D3}" srcId="{39A78CE5-7BFB-4F53-AAE1-AD9982FDE469}" destId="{F65FD6C9-ACF2-4665-95F3-17BA8E6F8E91}" srcOrd="5" destOrd="0" parTransId="{05D59F11-4B6B-467E-81B2-BBF76643AE2E}" sibTransId="{6F3DFD55-2D24-4FC9-862F-520C8E0A976B}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3BD7D7F5-1C18-4A1F-BB3C-3AD716AF960B}" type="presOf" srcId="{F65FD6C9-ACF2-4665-95F3-17BA8E6F8E91}" destId="{16E8FF6D-2AB9-4BC5-87BF-C18CD45F6D8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FF9E239F-7E92-457D-9079-D2563F077D52}" type="presParOf" srcId="{9F661433-399B-400A-AFAA-82469EFA1617}" destId="{AD81B8B2-DC06-447E-B6F4-49C18DE9303C}" srcOrd="9" destOrd="0" presId="urn:microsoft.com/office/officeart/2005/8/layout/chevron1"/>
    <dgm:cxn modelId="{F086BE1A-04ED-4DE8-A8EB-8E4FBC3B4F84}" type="presParOf" srcId="{9F661433-399B-400A-AFAA-82469EFA1617}" destId="{16E8FF6D-2AB9-4BC5-87BF-C18CD45F6D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8B1F04BE-4F17-474B-8769-F4F04BDE17C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BC1EC3D-CD06-44F5-ABE2-6959696C93D2}" type="par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8A41CE53-A90B-4AB9-80DA-C8667F143554}" type="sib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F0BB1-6AF3-4DEA-91E9-F583D9EA7A35}" type="pres">
      <dgm:prSet presAssocID="{BE5816A1-80C0-4827-B5D3-919F52C38566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A1941DC4-7C76-4EF0-927B-A40690CD57E2}" type="pres">
      <dgm:prSet presAssocID="{BE5816A1-80C0-4827-B5D3-919F52C38566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0C74D27-6A2D-4334-8336-ADA1EB1B8CA8}" type="pres">
      <dgm:prSet presAssocID="{2C0B6C22-4274-4082-B6F4-1793EA362A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4163B7-8FD2-4D78-BC60-1CB89EE0FEB2}" type="pres">
      <dgm:prSet presAssocID="{61BEB030-07D5-4E43-904C-41EAEBFB87A7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9DFE1D0C-5E9F-49C7-86D2-2D0945B7E94A}" type="pres">
      <dgm:prSet presAssocID="{61BEB030-07D5-4E43-904C-41EAEBFB87A7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324C2C03-BA6A-4A87-8ADB-DE9BA5EC0936}" type="pres">
      <dgm:prSet presAssocID="{8B1F04BE-4F17-474B-8769-F4F04BDE17C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BBE4DB-C930-4564-A9A6-9576DAD0CBFA}" type="presOf" srcId="{2C0B6C22-4274-4082-B6F4-1793EA362A9E}" destId="{A0C74D27-6A2D-4334-8336-ADA1EB1B8CA8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BACCDD2C-BC25-4975-8B84-FBF3B0C9F7C0}" type="presOf" srcId="{BE5816A1-80C0-4827-B5D3-919F52C38566}" destId="{A1941DC4-7C76-4EF0-927B-A40690CD57E2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FB430B0C-BF83-490E-A8FF-58D5917F0A75}" type="presOf" srcId="{BE5816A1-80C0-4827-B5D3-919F52C38566}" destId="{603F0BB1-6AF3-4DEA-91E9-F583D9EA7A3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0575036E-5D5C-444E-9B9C-509DB3D1FF67}" type="presOf" srcId="{61BEB030-07D5-4E43-904C-41EAEBFB87A7}" destId="{8E4163B7-8FD2-4D78-BC60-1CB89EE0FEB2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07289530-FFBE-4144-AF35-B0DCB1D37B4A}" srcId="{096092E9-C265-4256-9951-54A21CE46E20}" destId="{2C0B6C22-4274-4082-B6F4-1793EA362A9E}" srcOrd="4" destOrd="0" parTransId="{977D07C0-3D92-4084-B2F7-31519715660B}" sibTransId="{61BEB030-07D5-4E43-904C-41EAEBFB87A7}"/>
    <dgm:cxn modelId="{EA61476A-5CC0-4163-83CD-B0A50FB0D25E}" srcId="{096092E9-C265-4256-9951-54A21CE46E20}" destId="{8B1F04BE-4F17-474B-8769-F4F04BDE17C0}" srcOrd="5" destOrd="0" parTransId="{BBC1EC3D-CD06-44F5-ABE2-6959696C93D2}" sibTransId="{8A41CE53-A90B-4AB9-80DA-C8667F143554}"/>
    <dgm:cxn modelId="{92D4E7FC-C2F8-4F6C-AE2B-E9F4539657F4}" type="presOf" srcId="{8B1F04BE-4F17-474B-8769-F4F04BDE17C0}" destId="{324C2C03-BA6A-4A87-8ADB-DE9BA5EC0936}" srcOrd="0" destOrd="0" presId="urn:microsoft.com/office/officeart/2005/8/layout/process2#2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8B7A00E9-048B-4BF0-882E-BB755A5013D2}" type="presOf" srcId="{61BEB030-07D5-4E43-904C-41EAEBFB87A7}" destId="{9DFE1D0C-5E9F-49C7-86D2-2D0945B7E94A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  <dgm:cxn modelId="{388872CA-EAC0-43E2-8F1B-BD1F0A4B1192}" type="presParOf" srcId="{AC6E00E7-14D4-472D-A4CD-A7A2A9972696}" destId="{603F0BB1-6AF3-4DEA-91E9-F583D9EA7A35}" srcOrd="7" destOrd="0" presId="urn:microsoft.com/office/officeart/2005/8/layout/process2#2"/>
    <dgm:cxn modelId="{5C8C6A9F-35B3-41CB-A132-230C274C8B07}" type="presParOf" srcId="{603F0BB1-6AF3-4DEA-91E9-F583D9EA7A35}" destId="{A1941DC4-7C76-4EF0-927B-A40690CD57E2}" srcOrd="0" destOrd="0" presId="urn:microsoft.com/office/officeart/2005/8/layout/process2#2"/>
    <dgm:cxn modelId="{E2DF7797-6212-47EA-B8A5-0E7AB5C18D33}" type="presParOf" srcId="{AC6E00E7-14D4-472D-A4CD-A7A2A9972696}" destId="{A0C74D27-6A2D-4334-8336-ADA1EB1B8CA8}" srcOrd="8" destOrd="0" presId="urn:microsoft.com/office/officeart/2005/8/layout/process2#2"/>
    <dgm:cxn modelId="{3A121BDC-2A00-4747-930D-B1B15A69FE31}" type="presParOf" srcId="{AC6E00E7-14D4-472D-A4CD-A7A2A9972696}" destId="{8E4163B7-8FD2-4D78-BC60-1CB89EE0FEB2}" srcOrd="9" destOrd="0" presId="urn:microsoft.com/office/officeart/2005/8/layout/process2#2"/>
    <dgm:cxn modelId="{76A7A704-A9E8-44A5-9CCB-961DCB5390C0}" type="presParOf" srcId="{8E4163B7-8FD2-4D78-BC60-1CB89EE0FEB2}" destId="{9DFE1D0C-5E9F-49C7-86D2-2D0945B7E94A}" srcOrd="0" destOrd="0" presId="urn:microsoft.com/office/officeart/2005/8/layout/process2#2"/>
    <dgm:cxn modelId="{D9BC6D1C-AC5E-4270-AE3C-1B220B172829}" type="presParOf" srcId="{AC6E00E7-14D4-472D-A4CD-A7A2A9972696}" destId="{324C2C03-BA6A-4A87-8ADB-DE9BA5EC0936}" srcOrd="10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點餐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分派外送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212CF139-67EE-4AD5-B035-503DC5E8D0C2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貼文、檢舉</a:t>
          </a:r>
        </a:p>
      </dgm:t>
    </dgm:pt>
    <dgm:pt modelId="{0C006277-DD4A-4142-826D-02F31786967F}" type="par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AEECB230-743E-4242-8BF8-122D21B085C6}" type="sib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045E0469-DE8F-4739-8D5E-8418136D0DED}" type="presOf" srcId="{212CF139-67EE-4AD5-B035-503DC5E8D0C2}" destId="{4F581926-C408-4AA0-A9B6-6B44BE6FD453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28351202-F166-4473-B3C3-724777D3980E}" type="presParOf" srcId="{9F661433-399B-400A-AFAA-82469EFA1617}" destId="{49325202-BA88-48D2-A2A3-1F93B22DAB85}" srcOrd="9" destOrd="0" presId="urn:microsoft.com/office/officeart/2005/8/layout/chevron1"/>
    <dgm:cxn modelId="{F1903CFA-EC39-45A2-8DB0-DA0AD85224C9}" type="presParOf" srcId="{9F661433-399B-400A-AFAA-82469EFA1617}" destId="{4F581926-C408-4AA0-A9B6-6B44BE6FD4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1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2E0CCA-0EF0-4AFC-80AB-39D3D5E44AA8}" type="presOf" srcId="{A1805EF4-A07E-4451-BDCD-20BEC1BBC793}" destId="{B3083E54-4C08-495D-BB2D-71F65F8B5C8F}" srcOrd="0" destOrd="0" presId="urn:microsoft.com/office/officeart/2005/8/layout/process2#1"/>
    <dgm:cxn modelId="{EBE0488E-5593-4597-9291-779952AA2829}" type="presOf" srcId="{A39CB9B9-D42A-42D2-9848-9C059D1F25BB}" destId="{8B317D28-055E-4E86-8C42-2AF8D43A07BA}" srcOrd="0" destOrd="0" presId="urn:microsoft.com/office/officeart/2005/8/layout/process2#1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7F1AE809-D1DB-462E-A263-5F0BCE4D51FD}" type="presOf" srcId="{160A4DD7-AAAF-47E1-A00A-82EB685BBCF8}" destId="{732BCC66-0785-456B-A412-A6756377A0A5}" srcOrd="0" destOrd="0" presId="urn:microsoft.com/office/officeart/2005/8/layout/process2#1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3DD59098-B264-4407-90FA-165C13FA9110}" type="presOf" srcId="{A39CB9B9-D42A-42D2-9848-9C059D1F25BB}" destId="{D9B573A5-2D13-4A26-8E79-F1D7DE9E9C80}" srcOrd="1" destOrd="0" presId="urn:microsoft.com/office/officeart/2005/8/layout/process2#1"/>
    <dgm:cxn modelId="{216D2DBD-7551-49DD-9217-EFDA5EC5ADB6}" type="presOf" srcId="{096092E9-C265-4256-9951-54A21CE46E20}" destId="{AC6E00E7-14D4-472D-A4CD-A7A2A9972696}" srcOrd="0" destOrd="0" presId="urn:microsoft.com/office/officeart/2005/8/layout/process2#1"/>
    <dgm:cxn modelId="{98C15E06-4A29-473E-90A4-2C159CF088D7}" type="presOf" srcId="{CA5E1522-788C-43FA-9560-8BC5C2596BFC}" destId="{30FAC7A7-5575-49D8-B4C5-2930424A4B54}" srcOrd="1" destOrd="0" presId="urn:microsoft.com/office/officeart/2005/8/layout/process2#1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09DEBF2-4700-464A-98A2-9CB2FB4A4DBD}" type="presOf" srcId="{CDB0B6FB-2E82-4D96-B406-313D967FBF25}" destId="{3C841C24-61C1-4FE9-B484-3C130DFD9A1E}" srcOrd="1" destOrd="0" presId="urn:microsoft.com/office/officeart/2005/8/layout/process2#1"/>
    <dgm:cxn modelId="{59BAA81F-7FEE-4C6D-A9A7-AA9592E3E766}" type="presOf" srcId="{F2270A89-CAA9-4154-AEC4-F9FFD7D91A5C}" destId="{903C71FF-7F30-49C5-9C0F-6757B051D277}" srcOrd="0" destOrd="0" presId="urn:microsoft.com/office/officeart/2005/8/layout/process2#1"/>
    <dgm:cxn modelId="{10649EA6-BA07-4391-89B1-AB93129E020A}" type="presOf" srcId="{CDB0B6FB-2E82-4D96-B406-313D967FBF25}" destId="{0662DEEC-3D5F-4F90-94B5-D03FEDE2EE75}" srcOrd="0" destOrd="0" presId="urn:microsoft.com/office/officeart/2005/8/layout/process2#1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64D511C-6EEF-40F2-91D3-0CB700DAAFC1}" type="presOf" srcId="{23B61EFD-7B8A-4A2F-A9EB-1A9E0C9F4EFC}" destId="{D65AC0CC-6934-42AE-BE7B-09296D709F4D}" srcOrd="0" destOrd="0" presId="urn:microsoft.com/office/officeart/2005/8/layout/process2#1"/>
    <dgm:cxn modelId="{69412DC4-E881-408A-A9F4-E82DD40AFBDC}" type="presOf" srcId="{CA5E1522-788C-43FA-9560-8BC5C2596BFC}" destId="{91BACE2F-BABE-411C-B1EF-1C3EBB0158D1}" srcOrd="0" destOrd="0" presId="urn:microsoft.com/office/officeart/2005/8/layout/process2#1"/>
    <dgm:cxn modelId="{A54FAFDF-10D9-4571-95A7-A88BE5508E0E}" type="presParOf" srcId="{AC6E00E7-14D4-472D-A4CD-A7A2A9972696}" destId="{903C71FF-7F30-49C5-9C0F-6757B051D277}" srcOrd="0" destOrd="0" presId="urn:microsoft.com/office/officeart/2005/8/layout/process2#1"/>
    <dgm:cxn modelId="{0409291E-09D9-4B81-B585-9291FB704FDF}" type="presParOf" srcId="{AC6E00E7-14D4-472D-A4CD-A7A2A9972696}" destId="{8B317D28-055E-4E86-8C42-2AF8D43A07BA}" srcOrd="1" destOrd="0" presId="urn:microsoft.com/office/officeart/2005/8/layout/process2#1"/>
    <dgm:cxn modelId="{160560CA-0F24-4079-9539-72E9850C4860}" type="presParOf" srcId="{8B317D28-055E-4E86-8C42-2AF8D43A07BA}" destId="{D9B573A5-2D13-4A26-8E79-F1D7DE9E9C80}" srcOrd="0" destOrd="0" presId="urn:microsoft.com/office/officeart/2005/8/layout/process2#1"/>
    <dgm:cxn modelId="{BA62A3B4-D97F-4A44-9F60-13B0A73E1E7E}" type="presParOf" srcId="{AC6E00E7-14D4-472D-A4CD-A7A2A9972696}" destId="{D65AC0CC-6934-42AE-BE7B-09296D709F4D}" srcOrd="2" destOrd="0" presId="urn:microsoft.com/office/officeart/2005/8/layout/process2#1"/>
    <dgm:cxn modelId="{EEE1334B-8A8D-42BE-8170-183F7A3FE7D6}" type="presParOf" srcId="{AC6E00E7-14D4-472D-A4CD-A7A2A9972696}" destId="{0662DEEC-3D5F-4F90-94B5-D03FEDE2EE75}" srcOrd="3" destOrd="0" presId="urn:microsoft.com/office/officeart/2005/8/layout/process2#1"/>
    <dgm:cxn modelId="{346380E6-2520-4A4A-AA56-EAE7F88AD3B3}" type="presParOf" srcId="{0662DEEC-3D5F-4F90-94B5-D03FEDE2EE75}" destId="{3C841C24-61C1-4FE9-B484-3C130DFD9A1E}" srcOrd="0" destOrd="0" presId="urn:microsoft.com/office/officeart/2005/8/layout/process2#1"/>
    <dgm:cxn modelId="{C5D141B9-4A24-4B45-88AE-7672BC41E60B}" type="presParOf" srcId="{AC6E00E7-14D4-472D-A4CD-A7A2A9972696}" destId="{B3083E54-4C08-495D-BB2D-71F65F8B5C8F}" srcOrd="4" destOrd="0" presId="urn:microsoft.com/office/officeart/2005/8/layout/process2#1"/>
    <dgm:cxn modelId="{27FDFC61-EDCF-4968-8F87-3CBB6B1D5E42}" type="presParOf" srcId="{AC6E00E7-14D4-472D-A4CD-A7A2A9972696}" destId="{91BACE2F-BABE-411C-B1EF-1C3EBB0158D1}" srcOrd="5" destOrd="0" presId="urn:microsoft.com/office/officeart/2005/8/layout/process2#1"/>
    <dgm:cxn modelId="{DFDF3A6D-22B5-4B96-AD94-2DB93F2F4146}" type="presParOf" srcId="{91BACE2F-BABE-411C-B1EF-1C3EBB0158D1}" destId="{30FAC7A7-5575-49D8-B4C5-2930424A4B54}" srcOrd="0" destOrd="0" presId="urn:microsoft.com/office/officeart/2005/8/layout/process2#1"/>
    <dgm:cxn modelId="{5C057841-AB8A-41F6-B689-3365FB5E2C53}" type="presParOf" srcId="{AC6E00E7-14D4-472D-A4CD-A7A2A9972696}" destId="{732BCC66-0785-456B-A412-A6756377A0A5}" srcOrd="6" destOrd="0" presId="urn:microsoft.com/office/officeart/2005/8/layout/process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2BBD9E-C33C-4518-B413-961227228F7C}" type="presOf" srcId="{A1805EF4-A07E-4451-BDCD-20BEC1BBC793}" destId="{B3083E54-4C08-495D-BB2D-71F65F8B5C8F}" srcOrd="0" destOrd="0" presId="urn:microsoft.com/office/officeart/2005/8/layout/process2#2"/>
    <dgm:cxn modelId="{6B442FFC-2038-455C-8B0D-E3BF7DA4937D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2656C2-6A30-46BF-9196-A9CD3A8B417A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5647E6-AC22-48B1-9614-A3F02026C504}" type="presOf" srcId="{CDB0B6FB-2E82-4D96-B406-313D967FBF25}" destId="{0662DEEC-3D5F-4F90-94B5-D03FEDE2EE75}" srcOrd="0" destOrd="0" presId="urn:microsoft.com/office/officeart/2005/8/layout/process2#2"/>
    <dgm:cxn modelId="{262C0DA8-8CC9-4732-85D1-A6D8EB983194}" type="presOf" srcId="{160A4DD7-AAAF-47E1-A00A-82EB685BBCF8}" destId="{732BCC66-0785-456B-A412-A6756377A0A5}" srcOrd="0" destOrd="0" presId="urn:microsoft.com/office/officeart/2005/8/layout/process2#2"/>
    <dgm:cxn modelId="{0A19A977-0F2D-4F1C-8AC2-049A92F06636}" type="presOf" srcId="{CDB0B6FB-2E82-4D96-B406-313D967FBF25}" destId="{3C841C24-61C1-4FE9-B484-3C130DFD9A1E}" srcOrd="1" destOrd="0" presId="urn:microsoft.com/office/officeart/2005/8/layout/process2#2"/>
    <dgm:cxn modelId="{743E682F-CE31-4FA4-989E-F06A77915639}" type="presOf" srcId="{CA5E1522-788C-43FA-9560-8BC5C2596BFC}" destId="{30FAC7A7-5575-49D8-B4C5-2930424A4B54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8F66C653-AA04-43B9-A433-266702763660}" type="presOf" srcId="{096092E9-C265-4256-9951-54A21CE46E20}" destId="{AC6E00E7-14D4-472D-A4CD-A7A2A9972696}" srcOrd="0" destOrd="0" presId="urn:microsoft.com/office/officeart/2005/8/layout/process2#2"/>
    <dgm:cxn modelId="{01A812DE-9869-4122-9C33-7C0A53AB15C6}" type="presOf" srcId="{23B61EFD-7B8A-4A2F-A9EB-1A9E0C9F4EFC}" destId="{D65AC0CC-6934-42AE-BE7B-09296D709F4D}" srcOrd="0" destOrd="0" presId="urn:microsoft.com/office/officeart/2005/8/layout/process2#2"/>
    <dgm:cxn modelId="{2B449F24-CBBF-4745-94C8-0FEADC1A885A}" type="presOf" srcId="{CA5E1522-788C-43FA-9560-8BC5C2596BFC}" destId="{91BACE2F-BABE-411C-B1EF-1C3EBB0158D1}" srcOrd="0" destOrd="0" presId="urn:microsoft.com/office/officeart/2005/8/layout/process2#2"/>
    <dgm:cxn modelId="{23360ACC-5F34-4949-8869-20927F3D1B9F}" type="presOf" srcId="{A39CB9B9-D42A-42D2-9848-9C059D1F25BB}" destId="{8B317D28-055E-4E86-8C42-2AF8D43A07BA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B74104CC-A0DA-4CD9-80AD-F75252CC0C4F}" type="presParOf" srcId="{AC6E00E7-14D4-472D-A4CD-A7A2A9972696}" destId="{903C71FF-7F30-49C5-9C0F-6757B051D277}" srcOrd="0" destOrd="0" presId="urn:microsoft.com/office/officeart/2005/8/layout/process2#2"/>
    <dgm:cxn modelId="{98E725AF-546D-4D3E-A218-0662D6867AE3}" type="presParOf" srcId="{AC6E00E7-14D4-472D-A4CD-A7A2A9972696}" destId="{8B317D28-055E-4E86-8C42-2AF8D43A07BA}" srcOrd="1" destOrd="0" presId="urn:microsoft.com/office/officeart/2005/8/layout/process2#2"/>
    <dgm:cxn modelId="{A19CBAFC-0756-4244-8E60-70BF9E51C5BE}" type="presParOf" srcId="{8B317D28-055E-4E86-8C42-2AF8D43A07BA}" destId="{D9B573A5-2D13-4A26-8E79-F1D7DE9E9C80}" srcOrd="0" destOrd="0" presId="urn:microsoft.com/office/officeart/2005/8/layout/process2#2"/>
    <dgm:cxn modelId="{20CCD568-00F4-4FE3-AE37-B459DFFA6062}" type="presParOf" srcId="{AC6E00E7-14D4-472D-A4CD-A7A2A9972696}" destId="{D65AC0CC-6934-42AE-BE7B-09296D709F4D}" srcOrd="2" destOrd="0" presId="urn:microsoft.com/office/officeart/2005/8/layout/process2#2"/>
    <dgm:cxn modelId="{0FD2B1CA-AFDD-4DAF-81C5-1FE75EF90857}" type="presParOf" srcId="{AC6E00E7-14D4-472D-A4CD-A7A2A9972696}" destId="{0662DEEC-3D5F-4F90-94B5-D03FEDE2EE75}" srcOrd="3" destOrd="0" presId="urn:microsoft.com/office/officeart/2005/8/layout/process2#2"/>
    <dgm:cxn modelId="{37B07A18-815D-44CE-B55F-C6137306989C}" type="presParOf" srcId="{0662DEEC-3D5F-4F90-94B5-D03FEDE2EE75}" destId="{3C841C24-61C1-4FE9-B484-3C130DFD9A1E}" srcOrd="0" destOrd="0" presId="urn:microsoft.com/office/officeart/2005/8/layout/process2#2"/>
    <dgm:cxn modelId="{24B96379-15BD-4621-96B0-1251792C4ABC}" type="presParOf" srcId="{AC6E00E7-14D4-472D-A4CD-A7A2A9972696}" destId="{B3083E54-4C08-495D-BB2D-71F65F8B5C8F}" srcOrd="4" destOrd="0" presId="urn:microsoft.com/office/officeart/2005/8/layout/process2#2"/>
    <dgm:cxn modelId="{26BECE07-83DC-43F4-BC58-1A4D800A0177}" type="presParOf" srcId="{AC6E00E7-14D4-472D-A4CD-A7A2A9972696}" destId="{91BACE2F-BABE-411C-B1EF-1C3EBB0158D1}" srcOrd="5" destOrd="0" presId="urn:microsoft.com/office/officeart/2005/8/layout/process2#2"/>
    <dgm:cxn modelId="{E9262C49-6225-4C9A-8EDB-8D16774343B4}" type="presParOf" srcId="{91BACE2F-BABE-411C-B1EF-1C3EBB0158D1}" destId="{30FAC7A7-5575-49D8-B4C5-2930424A4B54}" srcOrd="0" destOrd="0" presId="urn:microsoft.com/office/officeart/2005/8/layout/process2#2"/>
    <dgm:cxn modelId="{733B14C6-B710-4065-AA5D-75F0AF97ED9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91E5424-F83B-489D-9AA4-EEEB9A72F5AF}" type="presOf" srcId="{160A4DD7-AAAF-47E1-A00A-82EB685BBCF8}" destId="{732BCC66-0785-456B-A412-A6756377A0A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04DEC7CB-7DE5-4C9B-A0CE-4478361964B3}" type="presOf" srcId="{A39CB9B9-D42A-42D2-9848-9C059D1F25BB}" destId="{D9B573A5-2D13-4A26-8E79-F1D7DE9E9C80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ECAF012-7110-48F4-91D3-240ECBBA5A38}" type="presOf" srcId="{096092E9-C265-4256-9951-54A21CE46E20}" destId="{AC6E00E7-14D4-472D-A4CD-A7A2A9972696}" srcOrd="0" destOrd="0" presId="urn:microsoft.com/office/officeart/2005/8/layout/process2#2"/>
    <dgm:cxn modelId="{0153203F-DE2E-4421-8A6F-2024F76DB8BD}" type="presOf" srcId="{CDB0B6FB-2E82-4D96-B406-313D967FBF25}" destId="{3C841C24-61C1-4FE9-B484-3C130DFD9A1E}" srcOrd="1" destOrd="0" presId="urn:microsoft.com/office/officeart/2005/8/layout/process2#2"/>
    <dgm:cxn modelId="{4CB479F2-4FD8-48B4-A1F1-843D1BE96E5D}" type="presOf" srcId="{CA5E1522-788C-43FA-9560-8BC5C2596BFC}" destId="{30FAC7A7-5575-49D8-B4C5-2930424A4B54}" srcOrd="1" destOrd="0" presId="urn:microsoft.com/office/officeart/2005/8/layout/process2#2"/>
    <dgm:cxn modelId="{48FCFF42-7128-471F-9193-6FE3EB4AFCE0}" type="presOf" srcId="{CDB0B6FB-2E82-4D96-B406-313D967FBF25}" destId="{0662DEEC-3D5F-4F90-94B5-D03FEDE2EE75}" srcOrd="0" destOrd="0" presId="urn:microsoft.com/office/officeart/2005/8/layout/process2#2"/>
    <dgm:cxn modelId="{E50A7BDC-9387-4DB7-98FB-E98910045AD9}" type="presOf" srcId="{A39CB9B9-D42A-42D2-9848-9C059D1F25BB}" destId="{8B317D28-055E-4E86-8C42-2AF8D43A07BA}" srcOrd="0" destOrd="0" presId="urn:microsoft.com/office/officeart/2005/8/layout/process2#2"/>
    <dgm:cxn modelId="{DC019E56-4A1D-4BBF-9171-5B64852DE092}" type="presOf" srcId="{F2270A89-CAA9-4154-AEC4-F9FFD7D91A5C}" destId="{903C71FF-7F30-49C5-9C0F-6757B051D277}" srcOrd="0" destOrd="0" presId="urn:microsoft.com/office/officeart/2005/8/layout/process2#2"/>
    <dgm:cxn modelId="{3C79291C-74C4-4302-BAE5-AAC3821D635F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F8987-BA11-4038-A703-A5D7D0192FE5}" type="presOf" srcId="{23B61EFD-7B8A-4A2F-A9EB-1A9E0C9F4EFC}" destId="{D65AC0CC-6934-42AE-BE7B-09296D709F4D}" srcOrd="0" destOrd="0" presId="urn:microsoft.com/office/officeart/2005/8/layout/process2#2"/>
    <dgm:cxn modelId="{88D8761C-072E-4090-9766-91A1C2B45B43}" type="presOf" srcId="{CA5E1522-788C-43FA-9560-8BC5C2596BFC}" destId="{91BACE2F-BABE-411C-B1EF-1C3EBB0158D1}" srcOrd="0" destOrd="0" presId="urn:microsoft.com/office/officeart/2005/8/layout/process2#2"/>
    <dgm:cxn modelId="{EFA3580D-8AC9-4C7F-8AB3-F720E64386C2}" type="presParOf" srcId="{AC6E00E7-14D4-472D-A4CD-A7A2A9972696}" destId="{903C71FF-7F30-49C5-9C0F-6757B051D277}" srcOrd="0" destOrd="0" presId="urn:microsoft.com/office/officeart/2005/8/layout/process2#2"/>
    <dgm:cxn modelId="{97D67F80-E070-4C62-BB3D-36ABE41BF0D7}" type="presParOf" srcId="{AC6E00E7-14D4-472D-A4CD-A7A2A9972696}" destId="{8B317D28-055E-4E86-8C42-2AF8D43A07BA}" srcOrd="1" destOrd="0" presId="urn:microsoft.com/office/officeart/2005/8/layout/process2#2"/>
    <dgm:cxn modelId="{B18B6F4D-5FC8-485D-812F-01482B4B12B0}" type="presParOf" srcId="{8B317D28-055E-4E86-8C42-2AF8D43A07BA}" destId="{D9B573A5-2D13-4A26-8E79-F1D7DE9E9C80}" srcOrd="0" destOrd="0" presId="urn:microsoft.com/office/officeart/2005/8/layout/process2#2"/>
    <dgm:cxn modelId="{13DCB1E7-D0C2-4823-BF4D-CFFD643F0E5D}" type="presParOf" srcId="{AC6E00E7-14D4-472D-A4CD-A7A2A9972696}" destId="{D65AC0CC-6934-42AE-BE7B-09296D709F4D}" srcOrd="2" destOrd="0" presId="urn:microsoft.com/office/officeart/2005/8/layout/process2#2"/>
    <dgm:cxn modelId="{35DBE298-9105-4582-BFB2-38EFA39C5CC3}" type="presParOf" srcId="{AC6E00E7-14D4-472D-A4CD-A7A2A9972696}" destId="{0662DEEC-3D5F-4F90-94B5-D03FEDE2EE75}" srcOrd="3" destOrd="0" presId="urn:microsoft.com/office/officeart/2005/8/layout/process2#2"/>
    <dgm:cxn modelId="{B110BBA0-72A1-4DAF-8ADC-A934C0D258FB}" type="presParOf" srcId="{0662DEEC-3D5F-4F90-94B5-D03FEDE2EE75}" destId="{3C841C24-61C1-4FE9-B484-3C130DFD9A1E}" srcOrd="0" destOrd="0" presId="urn:microsoft.com/office/officeart/2005/8/layout/process2#2"/>
    <dgm:cxn modelId="{2DD78EB4-6286-4778-8580-7B75231C88A1}" type="presParOf" srcId="{AC6E00E7-14D4-472D-A4CD-A7A2A9972696}" destId="{B3083E54-4C08-495D-BB2D-71F65F8B5C8F}" srcOrd="4" destOrd="0" presId="urn:microsoft.com/office/officeart/2005/8/layout/process2#2"/>
    <dgm:cxn modelId="{0452EC1A-DE19-47B4-BC16-317617D6396E}" type="presParOf" srcId="{AC6E00E7-14D4-472D-A4CD-A7A2A9972696}" destId="{91BACE2F-BABE-411C-B1EF-1C3EBB0158D1}" srcOrd="5" destOrd="0" presId="urn:microsoft.com/office/officeart/2005/8/layout/process2#2"/>
    <dgm:cxn modelId="{C635B293-39D3-45D5-835D-342C9158B96E}" type="presParOf" srcId="{91BACE2F-BABE-411C-B1EF-1C3EBB0158D1}" destId="{30FAC7A7-5575-49D8-B4C5-2930424A4B54}" srcOrd="0" destOrd="0" presId="urn:microsoft.com/office/officeart/2005/8/layout/process2#2"/>
    <dgm:cxn modelId="{862AA083-97CE-4115-B1C8-E6A3D9D2878B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8F3CEA9F-56FC-4A54-B2DB-9505608899BA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訂單確認</a:t>
          </a:r>
        </a:p>
      </dgm:t>
    </dgm:pt>
    <dgm:pt modelId="{F29AD371-AFE5-4576-8040-A502FA43382F}" type="par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88421D8A-D1A3-4912-9B76-1694206BC548}" type="sib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8BC48E-B0D6-43DA-A9BA-C94E21E790E9}" type="pres">
      <dgm:prSet presAssocID="{02B174D9-4498-423B-9FB9-955576D4EC2A}" presName="parTxOnlySpace" presStyleCnt="0"/>
      <dgm:spPr/>
    </dgm:pt>
    <dgm:pt modelId="{7748B9CD-CDC4-419C-BAE8-9DE135E3CA3F}" type="pres">
      <dgm:prSet presAssocID="{8F3CEA9F-56FC-4A54-B2DB-9505608899B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3EEF7758-C2E9-4630-B3B3-39670206DAE9}" srcId="{39A78CE5-7BFB-4F53-AAE1-AD9982FDE469}" destId="{8F3CEA9F-56FC-4A54-B2DB-9505608899BA}" srcOrd="4" destOrd="0" parTransId="{F29AD371-AFE5-4576-8040-A502FA43382F}" sibTransId="{88421D8A-D1A3-4912-9B76-1694206BC548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7BD59501-A7F6-4E07-8F67-63FE9264185B}" type="presOf" srcId="{8F3CEA9F-56FC-4A54-B2DB-9505608899BA}" destId="{7748B9CD-CDC4-419C-BAE8-9DE135E3CA3F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A0139A1B-B4B3-438A-91AB-69D157EB9F91}" type="presParOf" srcId="{9F661433-399B-400A-AFAA-82469EFA1617}" destId="{8F8BC48E-B0D6-43DA-A9BA-C94E21E790E9}" srcOrd="7" destOrd="0" presId="urn:microsoft.com/office/officeart/2005/8/layout/chevron1"/>
    <dgm:cxn modelId="{6F092177-1F64-4E30-BA42-2D4705119FDA}" type="presParOf" srcId="{9F661433-399B-400A-AFAA-82469EFA1617}" destId="{7748B9CD-CDC4-419C-BAE8-9DE135E3CA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966789-9A15-48E8-B099-CCB8339631E8}" type="presOf" srcId="{23B61EFD-7B8A-4A2F-A9EB-1A9E0C9F4EFC}" destId="{D65AC0CC-6934-42AE-BE7B-09296D709F4D}" srcOrd="0" destOrd="0" presId="urn:microsoft.com/office/officeart/2005/8/layout/process2#2"/>
    <dgm:cxn modelId="{2095ACB1-7F9A-4971-93A7-9025252433CB}" type="presOf" srcId="{096092E9-C265-4256-9951-54A21CE46E20}" destId="{AC6E00E7-14D4-472D-A4CD-A7A2A9972696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EE308D0-AE58-48A1-BD35-E8C62707D814}" type="presOf" srcId="{A39CB9B9-D42A-42D2-9848-9C059D1F25BB}" destId="{D9B573A5-2D13-4A26-8E79-F1D7DE9E9C80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C697743E-9D55-4CC2-B44C-212B844FFF9E}" type="presOf" srcId="{CDB0B6FB-2E82-4D96-B406-313D967FBF25}" destId="{3C841C24-61C1-4FE9-B484-3C130DFD9A1E}" srcOrd="1" destOrd="0" presId="urn:microsoft.com/office/officeart/2005/8/layout/process2#2"/>
    <dgm:cxn modelId="{77447BFA-6DB6-4A04-AC8C-73F1D75AC5C9}" type="presOf" srcId="{CA5E1522-788C-43FA-9560-8BC5C2596BFC}" destId="{91BACE2F-BABE-411C-B1EF-1C3EBB0158D1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BD0CCF2-A653-43FF-BE9D-D56A722560A1}" type="presOf" srcId="{CDB0B6FB-2E82-4D96-B406-313D967FBF25}" destId="{0662DEEC-3D5F-4F90-94B5-D03FEDE2EE75}" srcOrd="0" destOrd="0" presId="urn:microsoft.com/office/officeart/2005/8/layout/process2#2"/>
    <dgm:cxn modelId="{EF07DA15-E741-48B1-9518-677E813DB8D0}" type="presOf" srcId="{A39CB9B9-D42A-42D2-9848-9C059D1F25BB}" destId="{8B317D28-055E-4E86-8C42-2AF8D43A07BA}" srcOrd="0" destOrd="0" presId="urn:microsoft.com/office/officeart/2005/8/layout/process2#2"/>
    <dgm:cxn modelId="{BEF87D9D-95A3-4685-BDEE-39C5472F5AA0}" type="presOf" srcId="{CA5E1522-788C-43FA-9560-8BC5C2596BFC}" destId="{30FAC7A7-5575-49D8-B4C5-2930424A4B54}" srcOrd="1" destOrd="0" presId="urn:microsoft.com/office/officeart/2005/8/layout/process2#2"/>
    <dgm:cxn modelId="{151E5AAB-1290-4D45-BCC5-AA14A54F8CE7}" type="presOf" srcId="{A1805EF4-A07E-4451-BDCD-20BEC1BBC793}" destId="{B3083E54-4C08-495D-BB2D-71F65F8B5C8F}" srcOrd="0" destOrd="0" presId="urn:microsoft.com/office/officeart/2005/8/layout/process2#2"/>
    <dgm:cxn modelId="{C8D2B0F5-A0CD-4EFD-B29D-5D107E3DFFD1}" type="presOf" srcId="{F2270A89-CAA9-4154-AEC4-F9FFD7D91A5C}" destId="{903C71FF-7F30-49C5-9C0F-6757B051D277}" srcOrd="0" destOrd="0" presId="urn:microsoft.com/office/officeart/2005/8/layout/process2#2"/>
    <dgm:cxn modelId="{3809BBB3-450B-4096-BD23-DD6A289C4813}" type="presOf" srcId="{160A4DD7-AAAF-47E1-A00A-82EB685BBCF8}" destId="{732BCC66-0785-456B-A412-A6756377A0A5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29F21902-B427-4A77-8D18-F548128BF1A1}" type="presParOf" srcId="{AC6E00E7-14D4-472D-A4CD-A7A2A9972696}" destId="{903C71FF-7F30-49C5-9C0F-6757B051D277}" srcOrd="0" destOrd="0" presId="urn:microsoft.com/office/officeart/2005/8/layout/process2#2"/>
    <dgm:cxn modelId="{92B78A0C-0662-405F-BA54-98CE7924A3D8}" type="presParOf" srcId="{AC6E00E7-14D4-472D-A4CD-A7A2A9972696}" destId="{8B317D28-055E-4E86-8C42-2AF8D43A07BA}" srcOrd="1" destOrd="0" presId="urn:microsoft.com/office/officeart/2005/8/layout/process2#2"/>
    <dgm:cxn modelId="{79DBCD5A-B557-406A-AFD1-702AE9E22A99}" type="presParOf" srcId="{8B317D28-055E-4E86-8C42-2AF8D43A07BA}" destId="{D9B573A5-2D13-4A26-8E79-F1D7DE9E9C80}" srcOrd="0" destOrd="0" presId="urn:microsoft.com/office/officeart/2005/8/layout/process2#2"/>
    <dgm:cxn modelId="{8E48091B-9689-4C4F-B03D-394E4904B78F}" type="presParOf" srcId="{AC6E00E7-14D4-472D-A4CD-A7A2A9972696}" destId="{D65AC0CC-6934-42AE-BE7B-09296D709F4D}" srcOrd="2" destOrd="0" presId="urn:microsoft.com/office/officeart/2005/8/layout/process2#2"/>
    <dgm:cxn modelId="{C20C8122-E682-4643-A851-C18C26BF2547}" type="presParOf" srcId="{AC6E00E7-14D4-472D-A4CD-A7A2A9972696}" destId="{0662DEEC-3D5F-4F90-94B5-D03FEDE2EE75}" srcOrd="3" destOrd="0" presId="urn:microsoft.com/office/officeart/2005/8/layout/process2#2"/>
    <dgm:cxn modelId="{857158DF-E528-445F-874A-098FB5821484}" type="presParOf" srcId="{0662DEEC-3D5F-4F90-94B5-D03FEDE2EE75}" destId="{3C841C24-61C1-4FE9-B484-3C130DFD9A1E}" srcOrd="0" destOrd="0" presId="urn:microsoft.com/office/officeart/2005/8/layout/process2#2"/>
    <dgm:cxn modelId="{A2702D0A-0120-4E78-8137-7E6F89162B82}" type="presParOf" srcId="{AC6E00E7-14D4-472D-A4CD-A7A2A9972696}" destId="{B3083E54-4C08-495D-BB2D-71F65F8B5C8F}" srcOrd="4" destOrd="0" presId="urn:microsoft.com/office/officeart/2005/8/layout/process2#2"/>
    <dgm:cxn modelId="{3A71A043-B4F2-4FA4-9E28-A97DE6011F3F}" type="presParOf" srcId="{AC6E00E7-14D4-472D-A4CD-A7A2A9972696}" destId="{91BACE2F-BABE-411C-B1EF-1C3EBB0158D1}" srcOrd="5" destOrd="0" presId="urn:microsoft.com/office/officeart/2005/8/layout/process2#2"/>
    <dgm:cxn modelId="{B9C09EB7-67C8-4E82-BB3E-AC5D9628EA84}" type="presParOf" srcId="{91BACE2F-BABE-411C-B1EF-1C3EBB0158D1}" destId="{30FAC7A7-5575-49D8-B4C5-2930424A4B54}" srcOrd="0" destOrd="0" presId="urn:microsoft.com/office/officeart/2005/8/layout/process2#2"/>
    <dgm:cxn modelId="{5EFD52F3-927B-4952-8B36-8F676144878E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zh-TW" sz="1200" b="1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預約訂位</a:t>
          </a:r>
          <a:endParaRPr lang="zh-TW" altLang="en-US" sz="1200" b="1" dirty="0">
            <a:solidFill>
              <a:schemeClr val="bg2">
                <a:lumMod val="9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D4743F9-5480-4DE3-BCAC-AC9A3A2B297B}" type="presOf" srcId="{CF456752-F917-4195-AF4C-84359BCCE761}" destId="{BF3C33A5-5263-4695-BAA2-BA9D094C5027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01781BB8-94D2-4932-ABB8-B89AF19EF090}" type="presOf" srcId="{41CD6447-214F-46B4-B951-1416B310DFE5}" destId="{61854C98-A782-48DF-BE54-6ACA2EBD08D4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85269D62-9FEE-4B19-8138-7499C999347A}" type="presOf" srcId="{39A78CE5-7BFB-4F53-AAE1-AD9982FDE469}" destId="{9F661433-399B-400A-AFAA-82469EFA1617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C0627626-A953-4519-BEED-DEC9706C2BA7}" type="presOf" srcId="{39145FF1-8507-483E-AD43-32772F54113C}" destId="{29D01546-521A-4FB2-A379-5AEC76AFD90A}" srcOrd="0" destOrd="0" presId="urn:microsoft.com/office/officeart/2005/8/layout/chevron1"/>
    <dgm:cxn modelId="{AB98111F-309E-40C6-BEAD-893A6C56DDEE}" type="presOf" srcId="{5EF14767-3E70-4581-89C0-84E6687CA80A}" destId="{E266906B-8A44-4085-9158-8D1E3A9AC9B2}" srcOrd="0" destOrd="0" presId="urn:microsoft.com/office/officeart/2005/8/layout/chevron1"/>
    <dgm:cxn modelId="{0C7048DB-C01C-40AA-AC8A-63CF0CBBA2CA}" type="presOf" srcId="{D4870C23-9DD4-459C-B26F-BDBFD9BE20E1}" destId="{B60B7AE0-D029-4FA2-91E6-AF2BE785882A}" srcOrd="0" destOrd="0" presId="urn:microsoft.com/office/officeart/2005/8/layout/chevron1"/>
    <dgm:cxn modelId="{B59B57E8-379B-45D0-A94E-DE8387B7BA2A}" type="presParOf" srcId="{9F661433-399B-400A-AFAA-82469EFA1617}" destId="{E266906B-8A44-4085-9158-8D1E3A9AC9B2}" srcOrd="0" destOrd="0" presId="urn:microsoft.com/office/officeart/2005/8/layout/chevron1"/>
    <dgm:cxn modelId="{2148879D-E0E0-4382-AB62-445FC3A30D0D}" type="presParOf" srcId="{9F661433-399B-400A-AFAA-82469EFA1617}" destId="{5B86F228-2517-4C7F-9967-FE3E422C3ABF}" srcOrd="1" destOrd="0" presId="urn:microsoft.com/office/officeart/2005/8/layout/chevron1"/>
    <dgm:cxn modelId="{E54A2506-6C6A-4321-81ED-DAA91B522564}" type="presParOf" srcId="{9F661433-399B-400A-AFAA-82469EFA1617}" destId="{29D01546-521A-4FB2-A379-5AEC76AFD90A}" srcOrd="2" destOrd="0" presId="urn:microsoft.com/office/officeart/2005/8/layout/chevron1"/>
    <dgm:cxn modelId="{2484CA28-52C3-4808-86CC-30C8B9938EBE}" type="presParOf" srcId="{9F661433-399B-400A-AFAA-82469EFA1617}" destId="{0B1D7A7A-BED2-4282-A810-ADF4240046C9}" srcOrd="3" destOrd="0" presId="urn:microsoft.com/office/officeart/2005/8/layout/chevron1"/>
    <dgm:cxn modelId="{87C12AF5-B68F-49DC-9F21-E480BFF8BADB}" type="presParOf" srcId="{9F661433-399B-400A-AFAA-82469EFA1617}" destId="{61854C98-A782-48DF-BE54-6ACA2EBD08D4}" srcOrd="4" destOrd="0" presId="urn:microsoft.com/office/officeart/2005/8/layout/chevron1"/>
    <dgm:cxn modelId="{958DE4C9-CC5E-4333-92EB-DA89F8532260}" type="presParOf" srcId="{9F661433-399B-400A-AFAA-82469EFA1617}" destId="{4524DC92-81A1-47AA-AC5C-31585A5430FC}" srcOrd="5" destOrd="0" presId="urn:microsoft.com/office/officeart/2005/8/layout/chevron1"/>
    <dgm:cxn modelId="{F90E3C57-1DA9-4930-B107-0C36092B855B}" type="presParOf" srcId="{9F661433-399B-400A-AFAA-82469EFA1617}" destId="{B60B7AE0-D029-4FA2-91E6-AF2BE785882A}" srcOrd="6" destOrd="0" presId="urn:microsoft.com/office/officeart/2005/8/layout/chevron1"/>
    <dgm:cxn modelId="{828B696C-45B6-4682-B3F2-D975BFA89376}" type="presParOf" srcId="{9F661433-399B-400A-AFAA-82469EFA1617}" destId="{E1A40D17-0CEA-4FCB-8A4B-CD9903B53BBD}" srcOrd="7" destOrd="0" presId="urn:microsoft.com/office/officeart/2005/8/layout/chevron1"/>
    <dgm:cxn modelId="{7D9CFA4C-A75D-4F94-805B-04DF51FCB996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5AB477-3E53-474F-AB64-E8B2BC243618}" type="presOf" srcId="{41CD6447-214F-46B4-B951-1416B310DFE5}" destId="{61854C98-A782-48DF-BE54-6ACA2EBD08D4}" srcOrd="0" destOrd="0" presId="urn:microsoft.com/office/officeart/2005/8/layout/chevron1#16"/>
    <dgm:cxn modelId="{A5298CF1-F2AC-4C81-B07C-5211D784D691}" type="presOf" srcId="{39145FF1-8507-483E-AD43-32772F54113C}" destId="{29D01546-521A-4FB2-A379-5AEC76AFD90A}" srcOrd="0" destOrd="0" presId="urn:microsoft.com/office/officeart/2005/8/layout/chevron1#16"/>
    <dgm:cxn modelId="{B5B3046B-666D-41A5-9FC8-F15FE7A2D8FD}" type="presOf" srcId="{CF456752-F917-4195-AF4C-84359BCCE761}" destId="{BF3C33A5-5263-4695-BAA2-BA9D094C5027}" srcOrd="0" destOrd="0" presId="urn:microsoft.com/office/officeart/2005/8/layout/chevron1#16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295ACD8-7ADE-4CB0-B9EF-0401930D5BC2}" type="presOf" srcId="{D4870C23-9DD4-459C-B26F-BDBFD9BE20E1}" destId="{B60B7AE0-D029-4FA2-91E6-AF2BE785882A}" srcOrd="0" destOrd="0" presId="urn:microsoft.com/office/officeart/2005/8/layout/chevron1#16"/>
    <dgm:cxn modelId="{5C4998AE-6339-4350-ADFB-95231FD6E8F6}" type="presOf" srcId="{5EF14767-3E70-4581-89C0-84E6687CA80A}" destId="{E266906B-8A44-4085-9158-8D1E3A9AC9B2}" srcOrd="0" destOrd="0" presId="urn:microsoft.com/office/officeart/2005/8/layout/chevron1#16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3CB6D3E-AC8B-4824-BC21-2DA5D251E2CD}" type="presOf" srcId="{39A78CE5-7BFB-4F53-AAE1-AD9982FDE469}" destId="{9F661433-399B-400A-AFAA-82469EFA1617}" srcOrd="0" destOrd="0" presId="urn:microsoft.com/office/officeart/2005/8/layout/chevron1#16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81E2BAAC-9616-4266-82E0-93D6CD478A3C}" type="presParOf" srcId="{9F661433-399B-400A-AFAA-82469EFA1617}" destId="{E266906B-8A44-4085-9158-8D1E3A9AC9B2}" srcOrd="0" destOrd="0" presId="urn:microsoft.com/office/officeart/2005/8/layout/chevron1#16"/>
    <dgm:cxn modelId="{BC09E0D5-C9C0-424D-BA5B-4F1ED50587C7}" type="presParOf" srcId="{9F661433-399B-400A-AFAA-82469EFA1617}" destId="{5B86F228-2517-4C7F-9967-FE3E422C3ABF}" srcOrd="1" destOrd="0" presId="urn:microsoft.com/office/officeart/2005/8/layout/chevron1#16"/>
    <dgm:cxn modelId="{3EB0F1AA-A7F9-4C81-A0A4-BF627060AC82}" type="presParOf" srcId="{9F661433-399B-400A-AFAA-82469EFA1617}" destId="{29D01546-521A-4FB2-A379-5AEC76AFD90A}" srcOrd="2" destOrd="0" presId="urn:microsoft.com/office/officeart/2005/8/layout/chevron1#16"/>
    <dgm:cxn modelId="{DA2A69B2-2D93-4F80-A266-8605B011E527}" type="presParOf" srcId="{9F661433-399B-400A-AFAA-82469EFA1617}" destId="{0B1D7A7A-BED2-4282-A810-ADF4240046C9}" srcOrd="3" destOrd="0" presId="urn:microsoft.com/office/officeart/2005/8/layout/chevron1#16"/>
    <dgm:cxn modelId="{F7D18B12-D71E-47E8-92DD-6576B0C44306}" type="presParOf" srcId="{9F661433-399B-400A-AFAA-82469EFA1617}" destId="{61854C98-A782-48DF-BE54-6ACA2EBD08D4}" srcOrd="4" destOrd="0" presId="urn:microsoft.com/office/officeart/2005/8/layout/chevron1#16"/>
    <dgm:cxn modelId="{3FEC0BC2-E8B7-495B-BC8E-1912C22E95C7}" type="presParOf" srcId="{9F661433-399B-400A-AFAA-82469EFA1617}" destId="{4524DC92-81A1-47AA-AC5C-31585A5430FC}" srcOrd="5" destOrd="0" presId="urn:microsoft.com/office/officeart/2005/8/layout/chevron1#16"/>
    <dgm:cxn modelId="{99976B6E-1E5E-437D-805F-0E898BDC996C}" type="presParOf" srcId="{9F661433-399B-400A-AFAA-82469EFA1617}" destId="{B60B7AE0-D029-4FA2-91E6-AF2BE785882A}" srcOrd="6" destOrd="0" presId="urn:microsoft.com/office/officeart/2005/8/layout/chevron1#16"/>
    <dgm:cxn modelId="{ED6E932E-74B5-4F03-8EFF-B9530241A150}" type="presParOf" srcId="{9F661433-399B-400A-AFAA-82469EFA1617}" destId="{E1A40D17-0CEA-4FCB-8A4B-CD9903B53BBD}" srcOrd="7" destOrd="0" presId="urn:microsoft.com/office/officeart/2005/8/layout/chevron1#16"/>
    <dgm:cxn modelId="{288C032E-9A9D-4454-8F12-6159903E3801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0912992-315D-4AA8-8889-377ABA4F894D}" type="presOf" srcId="{CDB0B6FB-2E82-4D96-B406-313D967FBF25}" destId="{3C841C24-61C1-4FE9-B484-3C130DFD9A1E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73824CE-F440-46A9-82B4-F1196335BA89}" type="presOf" srcId="{CDB0B6FB-2E82-4D96-B406-313D967FBF25}" destId="{0662DEEC-3D5F-4F90-94B5-D03FEDE2EE75}" srcOrd="0" destOrd="0" presId="urn:microsoft.com/office/officeart/2005/8/layout/process2#2"/>
    <dgm:cxn modelId="{11ACFDDA-BCA5-463E-B323-7D70BA939997}" type="presOf" srcId="{CA5E1522-788C-43FA-9560-8BC5C2596BFC}" destId="{91BACE2F-BABE-411C-B1EF-1C3EBB0158D1}" srcOrd="0" destOrd="0" presId="urn:microsoft.com/office/officeart/2005/8/layout/process2#2"/>
    <dgm:cxn modelId="{A793EC1A-6549-4007-AC2C-11DC725D740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7344824-25A9-40F7-A38F-AD0B0ED82656}" type="presOf" srcId="{A1805EF4-A07E-4451-BDCD-20BEC1BBC793}" destId="{B3083E54-4C08-495D-BB2D-71F65F8B5C8F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EBDB3E23-E39A-44B9-A772-7C648B92A806}" type="presOf" srcId="{160A4DD7-AAAF-47E1-A00A-82EB685BBCF8}" destId="{732BCC66-0785-456B-A412-A6756377A0A5}" srcOrd="0" destOrd="0" presId="urn:microsoft.com/office/officeart/2005/8/layout/process2#2"/>
    <dgm:cxn modelId="{1057E22B-805D-4D5C-9773-C5DAD2956A5A}" type="presOf" srcId="{23B61EFD-7B8A-4A2F-A9EB-1A9E0C9F4EFC}" destId="{D65AC0CC-6934-42AE-BE7B-09296D709F4D}" srcOrd="0" destOrd="0" presId="urn:microsoft.com/office/officeart/2005/8/layout/process2#2"/>
    <dgm:cxn modelId="{D8154C41-6E72-4250-8375-496D6D6E0067}" type="presOf" srcId="{F2270A89-CAA9-4154-AEC4-F9FFD7D91A5C}" destId="{903C71FF-7F30-49C5-9C0F-6757B051D277}" srcOrd="0" destOrd="0" presId="urn:microsoft.com/office/officeart/2005/8/layout/process2#2"/>
    <dgm:cxn modelId="{9061BDE6-111C-41C6-B04E-77A16BCD10B6}" type="presOf" srcId="{096092E9-C265-4256-9951-54A21CE46E20}" destId="{AC6E00E7-14D4-472D-A4CD-A7A2A9972696}" srcOrd="0" destOrd="0" presId="urn:microsoft.com/office/officeart/2005/8/layout/process2#2"/>
    <dgm:cxn modelId="{8B77243A-AB42-4C61-ACB2-87B518C5A184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7BA2DDD9-DF3D-4D37-BED6-312486C5FFDB}" type="presOf" srcId="{CA5E1522-788C-43FA-9560-8BC5C2596BFC}" destId="{30FAC7A7-5575-49D8-B4C5-2930424A4B54}" srcOrd="1" destOrd="0" presId="urn:microsoft.com/office/officeart/2005/8/layout/process2#2"/>
    <dgm:cxn modelId="{7976B671-B560-4464-9DA7-D364FEB82133}" type="presParOf" srcId="{AC6E00E7-14D4-472D-A4CD-A7A2A9972696}" destId="{903C71FF-7F30-49C5-9C0F-6757B051D277}" srcOrd="0" destOrd="0" presId="urn:microsoft.com/office/officeart/2005/8/layout/process2#2"/>
    <dgm:cxn modelId="{964A5F4D-4AF0-468D-8CFC-61AABD59FF25}" type="presParOf" srcId="{AC6E00E7-14D4-472D-A4CD-A7A2A9972696}" destId="{8B317D28-055E-4E86-8C42-2AF8D43A07BA}" srcOrd="1" destOrd="0" presId="urn:microsoft.com/office/officeart/2005/8/layout/process2#2"/>
    <dgm:cxn modelId="{3F8472CE-84AF-443C-928B-5DA9FAC906D1}" type="presParOf" srcId="{8B317D28-055E-4E86-8C42-2AF8D43A07BA}" destId="{D9B573A5-2D13-4A26-8E79-F1D7DE9E9C80}" srcOrd="0" destOrd="0" presId="urn:microsoft.com/office/officeart/2005/8/layout/process2#2"/>
    <dgm:cxn modelId="{696E7A8F-BB56-43C7-B436-3663B3069174}" type="presParOf" srcId="{AC6E00E7-14D4-472D-A4CD-A7A2A9972696}" destId="{D65AC0CC-6934-42AE-BE7B-09296D709F4D}" srcOrd="2" destOrd="0" presId="urn:microsoft.com/office/officeart/2005/8/layout/process2#2"/>
    <dgm:cxn modelId="{33025650-6D2D-4B17-A7E7-2E8B8DA1BBBC}" type="presParOf" srcId="{AC6E00E7-14D4-472D-A4CD-A7A2A9972696}" destId="{0662DEEC-3D5F-4F90-94B5-D03FEDE2EE75}" srcOrd="3" destOrd="0" presId="urn:microsoft.com/office/officeart/2005/8/layout/process2#2"/>
    <dgm:cxn modelId="{A9B7A040-043F-4620-9DB9-8D4F4BEBAD80}" type="presParOf" srcId="{0662DEEC-3D5F-4F90-94B5-D03FEDE2EE75}" destId="{3C841C24-61C1-4FE9-B484-3C130DFD9A1E}" srcOrd="0" destOrd="0" presId="urn:microsoft.com/office/officeart/2005/8/layout/process2#2"/>
    <dgm:cxn modelId="{6BFA7D52-C121-43A5-80F9-098ED1E39743}" type="presParOf" srcId="{AC6E00E7-14D4-472D-A4CD-A7A2A9972696}" destId="{B3083E54-4C08-495D-BB2D-71F65F8B5C8F}" srcOrd="4" destOrd="0" presId="urn:microsoft.com/office/officeart/2005/8/layout/process2#2"/>
    <dgm:cxn modelId="{EA57652F-F7F9-4C2C-A7FD-1D0C827093F5}" type="presParOf" srcId="{AC6E00E7-14D4-472D-A4CD-A7A2A9972696}" destId="{91BACE2F-BABE-411C-B1EF-1C3EBB0158D1}" srcOrd="5" destOrd="0" presId="urn:microsoft.com/office/officeart/2005/8/layout/process2#2"/>
    <dgm:cxn modelId="{611B4434-F223-400A-948B-8FFE2636F275}" type="presParOf" srcId="{91BACE2F-BABE-411C-B1EF-1C3EBB0158D1}" destId="{30FAC7A7-5575-49D8-B4C5-2930424A4B54}" srcOrd="0" destOrd="0" presId="urn:microsoft.com/office/officeart/2005/8/layout/process2#2"/>
    <dgm:cxn modelId="{1FBAB442-B26B-48F7-AE13-1B9CA95CBA6D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5F78ACE0-1112-4224-9E41-822AED29ACA7}" type="presOf" srcId="{5EF14767-3E70-4581-89C0-84E6687CA80A}" destId="{E266906B-8A44-4085-9158-8D1E3A9AC9B2}" srcOrd="0" destOrd="0" presId="urn:microsoft.com/office/officeart/2005/8/layout/chevron1#16"/>
    <dgm:cxn modelId="{0288C358-97A4-4ED6-B9CE-B8F8CB4B42AB}" type="presOf" srcId="{D4870C23-9DD4-459C-B26F-BDBFD9BE20E1}" destId="{B60B7AE0-D029-4FA2-91E6-AF2BE785882A}" srcOrd="0" destOrd="0" presId="urn:microsoft.com/office/officeart/2005/8/layout/chevron1#16"/>
    <dgm:cxn modelId="{48F3AE20-A372-453A-86C2-8AB0D5765170}" type="presOf" srcId="{CF456752-F917-4195-AF4C-84359BCCE761}" destId="{BF3C33A5-5263-4695-BAA2-BA9D094C5027}" srcOrd="0" destOrd="0" presId="urn:microsoft.com/office/officeart/2005/8/layout/chevron1#16"/>
    <dgm:cxn modelId="{DEADCDF3-29EB-4251-A9AE-13032A66FB68}" type="presOf" srcId="{39A78CE5-7BFB-4F53-AAE1-AD9982FDE469}" destId="{9F661433-399B-400A-AFAA-82469EFA1617}" srcOrd="0" destOrd="0" presId="urn:microsoft.com/office/officeart/2005/8/layout/chevron1#16"/>
    <dgm:cxn modelId="{E83F2343-4438-460B-8243-CE2F6270169A}" type="presOf" srcId="{41CD6447-214F-46B4-B951-1416B310DFE5}" destId="{61854C98-A782-48DF-BE54-6ACA2EBD08D4}" srcOrd="0" destOrd="0" presId="urn:microsoft.com/office/officeart/2005/8/layout/chevron1#16"/>
    <dgm:cxn modelId="{D1FF2145-459B-4D4C-BBA2-01538A8FA6C4}" type="presOf" srcId="{39145FF1-8507-483E-AD43-32772F54113C}" destId="{29D01546-521A-4FB2-A379-5AEC76AFD90A}" srcOrd="0" destOrd="0" presId="urn:microsoft.com/office/officeart/2005/8/layout/chevron1#16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79E65A3-F1BA-4C58-9437-C0DADA8B5FEA}" type="presParOf" srcId="{9F661433-399B-400A-AFAA-82469EFA1617}" destId="{E266906B-8A44-4085-9158-8D1E3A9AC9B2}" srcOrd="0" destOrd="0" presId="urn:microsoft.com/office/officeart/2005/8/layout/chevron1#16"/>
    <dgm:cxn modelId="{16DEA830-C311-4D27-BA9B-8EB57BFF3FFB}" type="presParOf" srcId="{9F661433-399B-400A-AFAA-82469EFA1617}" destId="{5B86F228-2517-4C7F-9967-FE3E422C3ABF}" srcOrd="1" destOrd="0" presId="urn:microsoft.com/office/officeart/2005/8/layout/chevron1#16"/>
    <dgm:cxn modelId="{1A9E42D3-9B8B-479B-9628-050553C94DCA}" type="presParOf" srcId="{9F661433-399B-400A-AFAA-82469EFA1617}" destId="{29D01546-521A-4FB2-A379-5AEC76AFD90A}" srcOrd="2" destOrd="0" presId="urn:microsoft.com/office/officeart/2005/8/layout/chevron1#16"/>
    <dgm:cxn modelId="{BB8D01D3-FBBD-4929-B325-E494D038E843}" type="presParOf" srcId="{9F661433-399B-400A-AFAA-82469EFA1617}" destId="{0B1D7A7A-BED2-4282-A810-ADF4240046C9}" srcOrd="3" destOrd="0" presId="urn:microsoft.com/office/officeart/2005/8/layout/chevron1#16"/>
    <dgm:cxn modelId="{D1F82102-F52E-4C41-8DEF-5887E327D246}" type="presParOf" srcId="{9F661433-399B-400A-AFAA-82469EFA1617}" destId="{61854C98-A782-48DF-BE54-6ACA2EBD08D4}" srcOrd="4" destOrd="0" presId="urn:microsoft.com/office/officeart/2005/8/layout/chevron1#16"/>
    <dgm:cxn modelId="{6161436F-CE1C-4F26-B3EE-38FF6440E929}" type="presParOf" srcId="{9F661433-399B-400A-AFAA-82469EFA1617}" destId="{4524DC92-81A1-47AA-AC5C-31585A5430FC}" srcOrd="5" destOrd="0" presId="urn:microsoft.com/office/officeart/2005/8/layout/chevron1#16"/>
    <dgm:cxn modelId="{4E5CB9FD-A346-45C9-A8BE-4028E6753342}" type="presParOf" srcId="{9F661433-399B-400A-AFAA-82469EFA1617}" destId="{B60B7AE0-D029-4FA2-91E6-AF2BE785882A}" srcOrd="6" destOrd="0" presId="urn:microsoft.com/office/officeart/2005/8/layout/chevron1#16"/>
    <dgm:cxn modelId="{1F793DA4-6B8C-45C3-AD91-6366F288933A}" type="presParOf" srcId="{9F661433-399B-400A-AFAA-82469EFA1617}" destId="{E1A40D17-0CEA-4FCB-8A4B-CD9903B53BBD}" srcOrd="7" destOrd="0" presId="urn:microsoft.com/office/officeart/2005/8/layout/chevron1#16"/>
    <dgm:cxn modelId="{AF9C7AEB-FB7B-469B-9EE0-0E78BFAB6606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72FDEDB-3409-42B3-9786-AE04FCFDD1A8}" type="presOf" srcId="{096092E9-C265-4256-9951-54A21CE46E20}" destId="{AC6E00E7-14D4-472D-A4CD-A7A2A9972696}" srcOrd="0" destOrd="0" presId="urn:microsoft.com/office/officeart/2005/8/layout/process2#2"/>
    <dgm:cxn modelId="{13EB9C54-C7FC-4583-924F-CB4AD5D4ED33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886328-E4BA-4ACE-8673-E9CB0BCB292D}" type="presOf" srcId="{F2270A89-CAA9-4154-AEC4-F9FFD7D91A5C}" destId="{903C71FF-7F30-49C5-9C0F-6757B051D277}" srcOrd="0" destOrd="0" presId="urn:microsoft.com/office/officeart/2005/8/layout/process2#2"/>
    <dgm:cxn modelId="{A6C037A2-1E07-42C1-BD7E-6933E73EAB8A}" type="presOf" srcId="{CA5E1522-788C-43FA-9560-8BC5C2596BFC}" destId="{91BACE2F-BABE-411C-B1EF-1C3EBB0158D1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5D1D72B4-3CE8-4EBA-9783-357D92B12BB1}" type="presOf" srcId="{CDB0B6FB-2E82-4D96-B406-313D967FBF25}" destId="{0662DEEC-3D5F-4F90-94B5-D03FEDE2EE75}" srcOrd="0" destOrd="0" presId="urn:microsoft.com/office/officeart/2005/8/layout/process2#2"/>
    <dgm:cxn modelId="{5C5AC209-7184-44BC-92DC-306F68741287}" type="presOf" srcId="{CDB0B6FB-2E82-4D96-B406-313D967FBF25}" destId="{3C841C24-61C1-4FE9-B484-3C130DFD9A1E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4C42C5CC-1E53-486C-9738-835CBD70688E}" type="presOf" srcId="{CA5E1522-788C-43FA-9560-8BC5C2596BFC}" destId="{30FAC7A7-5575-49D8-B4C5-2930424A4B54}" srcOrd="1" destOrd="0" presId="urn:microsoft.com/office/officeart/2005/8/layout/process2#2"/>
    <dgm:cxn modelId="{A41EEAEA-500C-43B2-A0C2-EFCC38EFB657}" type="presOf" srcId="{160A4DD7-AAAF-47E1-A00A-82EB685BBCF8}" destId="{732BCC66-0785-456B-A412-A6756377A0A5}" srcOrd="0" destOrd="0" presId="urn:microsoft.com/office/officeart/2005/8/layout/process2#2"/>
    <dgm:cxn modelId="{0F0DC720-2F18-4C82-88C1-93983DC8D063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C40B9C7-9275-4F44-A76B-9DAAE08A7D0F}" type="presOf" srcId="{23B61EFD-7B8A-4A2F-A9EB-1A9E0C9F4EFC}" destId="{D65AC0CC-6934-42AE-BE7B-09296D709F4D}" srcOrd="0" destOrd="0" presId="urn:microsoft.com/office/officeart/2005/8/layout/process2#2"/>
    <dgm:cxn modelId="{89F7FFBB-DF28-4A2F-BD04-FE8D6020345E}" type="presOf" srcId="{A39CB9B9-D42A-42D2-9848-9C059D1F25BB}" destId="{8B317D28-055E-4E86-8C42-2AF8D43A07BA}" srcOrd="0" destOrd="0" presId="urn:microsoft.com/office/officeart/2005/8/layout/process2#2"/>
    <dgm:cxn modelId="{8557D8E0-C13D-439D-AE3F-35C3CE62AEC0}" type="presParOf" srcId="{AC6E00E7-14D4-472D-A4CD-A7A2A9972696}" destId="{903C71FF-7F30-49C5-9C0F-6757B051D277}" srcOrd="0" destOrd="0" presId="urn:microsoft.com/office/officeart/2005/8/layout/process2#2"/>
    <dgm:cxn modelId="{EB002E55-FA83-43C5-A3F3-5C868E92CA25}" type="presParOf" srcId="{AC6E00E7-14D4-472D-A4CD-A7A2A9972696}" destId="{8B317D28-055E-4E86-8C42-2AF8D43A07BA}" srcOrd="1" destOrd="0" presId="urn:microsoft.com/office/officeart/2005/8/layout/process2#2"/>
    <dgm:cxn modelId="{1CC235C7-48AE-4FF6-A6E2-C0994B6EF1D6}" type="presParOf" srcId="{8B317D28-055E-4E86-8C42-2AF8D43A07BA}" destId="{D9B573A5-2D13-4A26-8E79-F1D7DE9E9C80}" srcOrd="0" destOrd="0" presId="urn:microsoft.com/office/officeart/2005/8/layout/process2#2"/>
    <dgm:cxn modelId="{F2E608B3-0B23-4679-8044-775EE6265B37}" type="presParOf" srcId="{AC6E00E7-14D4-472D-A4CD-A7A2A9972696}" destId="{D65AC0CC-6934-42AE-BE7B-09296D709F4D}" srcOrd="2" destOrd="0" presId="urn:microsoft.com/office/officeart/2005/8/layout/process2#2"/>
    <dgm:cxn modelId="{0994ADD9-2E00-43FB-B55F-B517133637F7}" type="presParOf" srcId="{AC6E00E7-14D4-472D-A4CD-A7A2A9972696}" destId="{0662DEEC-3D5F-4F90-94B5-D03FEDE2EE75}" srcOrd="3" destOrd="0" presId="urn:microsoft.com/office/officeart/2005/8/layout/process2#2"/>
    <dgm:cxn modelId="{B32BF397-B84E-4FD0-8780-594CA53F7F9F}" type="presParOf" srcId="{0662DEEC-3D5F-4F90-94B5-D03FEDE2EE75}" destId="{3C841C24-61C1-4FE9-B484-3C130DFD9A1E}" srcOrd="0" destOrd="0" presId="urn:microsoft.com/office/officeart/2005/8/layout/process2#2"/>
    <dgm:cxn modelId="{A2F0104E-9E79-46F1-85B9-3DD710979E9E}" type="presParOf" srcId="{AC6E00E7-14D4-472D-A4CD-A7A2A9972696}" destId="{B3083E54-4C08-495D-BB2D-71F65F8B5C8F}" srcOrd="4" destOrd="0" presId="urn:microsoft.com/office/officeart/2005/8/layout/process2#2"/>
    <dgm:cxn modelId="{2F3AC8DA-3D60-4476-B70F-3E7F6F4F5338}" type="presParOf" srcId="{AC6E00E7-14D4-472D-A4CD-A7A2A9972696}" destId="{91BACE2F-BABE-411C-B1EF-1C3EBB0158D1}" srcOrd="5" destOrd="0" presId="urn:microsoft.com/office/officeart/2005/8/layout/process2#2"/>
    <dgm:cxn modelId="{E7F55FA9-88F6-48BB-8A29-27DB314EA7F9}" type="presParOf" srcId="{91BACE2F-BABE-411C-B1EF-1C3EBB0158D1}" destId="{30FAC7A7-5575-49D8-B4C5-2930424A4B54}" srcOrd="0" destOrd="0" presId="urn:microsoft.com/office/officeart/2005/8/layout/process2#2"/>
    <dgm:cxn modelId="{6B5B98D4-5E57-4F74-BEFD-D5E839E62D4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-7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CA831031-18A1-4171-99E3-701214C6AC1D}" type="presOf" srcId="{39A78CE5-7BFB-4F53-AAE1-AD9982FDE469}" destId="{9F661433-399B-400A-AFAA-82469EFA1617}" srcOrd="0" destOrd="0" presId="urn:microsoft.com/office/officeart/2005/8/layout/chevron1#14"/>
    <dgm:cxn modelId="{A333CC97-E485-48D6-9BF9-623AA5D8756A}" type="presOf" srcId="{41CD6447-214F-46B4-B951-1416B310DFE5}" destId="{61854C98-A782-48DF-BE54-6ACA2EBD08D4}" srcOrd="0" destOrd="0" presId="urn:microsoft.com/office/officeart/2005/8/layout/chevron1#14"/>
    <dgm:cxn modelId="{3DF26A1E-7906-44D7-85EF-6048D89FA986}" type="presOf" srcId="{39145FF1-8507-483E-AD43-32772F54113C}" destId="{29D01546-521A-4FB2-A379-5AEC76AFD90A}" srcOrd="0" destOrd="0" presId="urn:microsoft.com/office/officeart/2005/8/layout/chevron1#14"/>
    <dgm:cxn modelId="{ABADB5C8-6585-4998-9D65-29563E864467}" type="presOf" srcId="{5EF14767-3E70-4581-89C0-84E6687CA80A}" destId="{E266906B-8A44-4085-9158-8D1E3A9AC9B2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F7260699-4D3F-4AA8-B97A-E6589A50D507}" type="presParOf" srcId="{9F661433-399B-400A-AFAA-82469EFA1617}" destId="{E266906B-8A44-4085-9158-8D1E3A9AC9B2}" srcOrd="0" destOrd="0" presId="urn:microsoft.com/office/officeart/2005/8/layout/chevron1#14"/>
    <dgm:cxn modelId="{1202A38F-D2F1-4472-B359-26BCEF61AD5D}" type="presParOf" srcId="{9F661433-399B-400A-AFAA-82469EFA1617}" destId="{5B86F228-2517-4C7F-9967-FE3E422C3ABF}" srcOrd="1" destOrd="0" presId="urn:microsoft.com/office/officeart/2005/8/layout/chevron1#14"/>
    <dgm:cxn modelId="{E4AA00F9-B92C-4CBD-A330-2028600F9E93}" type="presParOf" srcId="{9F661433-399B-400A-AFAA-82469EFA1617}" destId="{29D01546-521A-4FB2-A379-5AEC76AFD90A}" srcOrd="2" destOrd="0" presId="urn:microsoft.com/office/officeart/2005/8/layout/chevron1#14"/>
    <dgm:cxn modelId="{55A2DA81-DA0B-4E7C-84B3-9DD1F1700F71}" type="presParOf" srcId="{9F661433-399B-400A-AFAA-82469EFA1617}" destId="{0B1D7A7A-BED2-4282-A810-ADF4240046C9}" srcOrd="3" destOrd="0" presId="urn:microsoft.com/office/officeart/2005/8/layout/chevron1#14"/>
    <dgm:cxn modelId="{DDCAD918-C150-4C44-BA91-3FA084239079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68D9828F-8D1A-4F6F-901E-4B199E9BA01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8DB8554-B0C6-4EA4-9B51-C60DA10D031C}" type="par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85BF5E6B-0345-405C-B6FC-FEC47A54647E}" type="sib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F93987-18A3-4623-8D4E-B30B10B7909A}" type="pres">
      <dgm:prSet presAssocID="{BE5816A1-80C0-4827-B5D3-919F52C38566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C3CAC100-73FC-4DDB-84DB-D192DB24A567}" type="pres">
      <dgm:prSet presAssocID="{BE5816A1-80C0-4827-B5D3-919F52C38566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5380C2A4-57F5-4DFB-BABE-1D0BB83EAC6C}" type="pres">
      <dgm:prSet presAssocID="{68D9828F-8D1A-4F6F-901E-4B199E9BA0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C8D5AD-BF6A-4767-A9FC-CE33E8938E8D}" type="presOf" srcId="{23B61EFD-7B8A-4A2F-A9EB-1A9E0C9F4EFC}" destId="{D65AC0CC-6934-42AE-BE7B-09296D709F4D}" srcOrd="0" destOrd="0" presId="urn:microsoft.com/office/officeart/2005/8/layout/process2#2"/>
    <dgm:cxn modelId="{C3D007B9-D956-40DD-8CB8-C1DA982D608C}" type="presOf" srcId="{A39CB9B9-D42A-42D2-9848-9C059D1F25BB}" destId="{8B317D28-055E-4E86-8C42-2AF8D43A07BA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59CB059-3035-4F79-B7FC-7B5F14047375}" type="presOf" srcId="{A1805EF4-A07E-4451-BDCD-20BEC1BBC793}" destId="{B3083E54-4C08-495D-BB2D-71F65F8B5C8F}" srcOrd="0" destOrd="0" presId="urn:microsoft.com/office/officeart/2005/8/layout/process2#2"/>
    <dgm:cxn modelId="{A6E78C3F-C89C-41F7-BE91-4D10DCE31821}" type="presOf" srcId="{096092E9-C265-4256-9951-54A21CE46E20}" destId="{AC6E00E7-14D4-472D-A4CD-A7A2A9972696}" srcOrd="0" destOrd="0" presId="urn:microsoft.com/office/officeart/2005/8/layout/process2#2"/>
    <dgm:cxn modelId="{6E1DAD0F-65BC-43AD-B985-78323574368B}" type="presOf" srcId="{CDB0B6FB-2E82-4D96-B406-313D967FBF25}" destId="{0662DEEC-3D5F-4F90-94B5-D03FEDE2EE75}" srcOrd="0" destOrd="0" presId="urn:microsoft.com/office/officeart/2005/8/layout/process2#2"/>
    <dgm:cxn modelId="{124F7EEC-DE78-4520-8BEE-00AF9566D696}" type="presOf" srcId="{CA5E1522-788C-43FA-9560-8BC5C2596BFC}" destId="{30FAC7A7-5575-49D8-B4C5-2930424A4B54}" srcOrd="1" destOrd="0" presId="urn:microsoft.com/office/officeart/2005/8/layout/process2#2"/>
    <dgm:cxn modelId="{FAA537D7-C190-456F-9275-B4456DD001D3}" type="presOf" srcId="{A39CB9B9-D42A-42D2-9848-9C059D1F25BB}" destId="{D9B573A5-2D13-4A26-8E79-F1D7DE9E9C80}" srcOrd="1" destOrd="0" presId="urn:microsoft.com/office/officeart/2005/8/layout/process2#2"/>
    <dgm:cxn modelId="{70F547E8-F888-452E-BEB9-A2D932CB99C8}" type="presOf" srcId="{160A4DD7-AAAF-47E1-A00A-82EB685BBCF8}" destId="{732BCC66-0785-456B-A412-A6756377A0A5}" srcOrd="0" destOrd="0" presId="urn:microsoft.com/office/officeart/2005/8/layout/process2#2"/>
    <dgm:cxn modelId="{1906462C-6253-4568-9985-97C8CB0AAFB2}" type="presOf" srcId="{68D9828F-8D1A-4F6F-901E-4B199E9BA018}" destId="{5380C2A4-57F5-4DFB-BABE-1D0BB83EAC6C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F8DE18B1-BF5B-40C8-9FB3-C4F045F2261D}" type="presOf" srcId="{BE5816A1-80C0-4827-B5D3-919F52C38566}" destId="{67F93987-18A3-4623-8D4E-B30B10B7909A}" srcOrd="0" destOrd="0" presId="urn:microsoft.com/office/officeart/2005/8/layout/process2#2"/>
    <dgm:cxn modelId="{A47E3D6D-132B-4C46-A91B-04D8B7AE16C8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93525C6-A3E2-49A4-9AD1-876CC9D91468}" type="presOf" srcId="{BE5816A1-80C0-4827-B5D3-919F52C38566}" destId="{C3CAC100-73FC-4DDB-84DB-D192DB24A567}" srcOrd="1" destOrd="0" presId="urn:microsoft.com/office/officeart/2005/8/layout/process2#2"/>
    <dgm:cxn modelId="{D9B9FE64-4925-4FD2-9681-A8909231F2B5}" srcId="{096092E9-C265-4256-9951-54A21CE46E20}" destId="{68D9828F-8D1A-4F6F-901E-4B199E9BA018}" srcOrd="4" destOrd="0" parTransId="{B8DB8554-B0C6-4EA4-9B51-C60DA10D031C}" sibTransId="{85BF5E6B-0345-405C-B6FC-FEC47A54647E}"/>
    <dgm:cxn modelId="{F057BA56-C2EC-4A6A-AF24-BCCD44EB6820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46545001-04E1-4806-A422-D2A5BC664EF8}" type="presOf" srcId="{CA5E1522-788C-43FA-9560-8BC5C2596BFC}" destId="{91BACE2F-BABE-411C-B1EF-1C3EBB0158D1}" srcOrd="0" destOrd="0" presId="urn:microsoft.com/office/officeart/2005/8/layout/process2#2"/>
    <dgm:cxn modelId="{8DF74839-4CDD-48D5-A4D4-EF66DA0E68B0}" type="presParOf" srcId="{AC6E00E7-14D4-472D-A4CD-A7A2A9972696}" destId="{903C71FF-7F30-49C5-9C0F-6757B051D277}" srcOrd="0" destOrd="0" presId="urn:microsoft.com/office/officeart/2005/8/layout/process2#2"/>
    <dgm:cxn modelId="{0240053F-1273-49CE-9278-BF0C0E927F14}" type="presParOf" srcId="{AC6E00E7-14D4-472D-A4CD-A7A2A9972696}" destId="{8B317D28-055E-4E86-8C42-2AF8D43A07BA}" srcOrd="1" destOrd="0" presId="urn:microsoft.com/office/officeart/2005/8/layout/process2#2"/>
    <dgm:cxn modelId="{3B64B495-5E35-4263-82CC-DE05D34A7DF1}" type="presParOf" srcId="{8B317D28-055E-4E86-8C42-2AF8D43A07BA}" destId="{D9B573A5-2D13-4A26-8E79-F1D7DE9E9C80}" srcOrd="0" destOrd="0" presId="urn:microsoft.com/office/officeart/2005/8/layout/process2#2"/>
    <dgm:cxn modelId="{ED7F7083-ED9A-43AA-A580-7A937DD2EC20}" type="presParOf" srcId="{AC6E00E7-14D4-472D-A4CD-A7A2A9972696}" destId="{D65AC0CC-6934-42AE-BE7B-09296D709F4D}" srcOrd="2" destOrd="0" presId="urn:microsoft.com/office/officeart/2005/8/layout/process2#2"/>
    <dgm:cxn modelId="{9DB2828A-F240-4383-93F6-F72691795A9B}" type="presParOf" srcId="{AC6E00E7-14D4-472D-A4CD-A7A2A9972696}" destId="{0662DEEC-3D5F-4F90-94B5-D03FEDE2EE75}" srcOrd="3" destOrd="0" presId="urn:microsoft.com/office/officeart/2005/8/layout/process2#2"/>
    <dgm:cxn modelId="{06DCC8A2-4120-4B85-9668-FB37410D2592}" type="presParOf" srcId="{0662DEEC-3D5F-4F90-94B5-D03FEDE2EE75}" destId="{3C841C24-61C1-4FE9-B484-3C130DFD9A1E}" srcOrd="0" destOrd="0" presId="urn:microsoft.com/office/officeart/2005/8/layout/process2#2"/>
    <dgm:cxn modelId="{7589F797-AA54-4AA8-9E0D-08EC7A1FD66F}" type="presParOf" srcId="{AC6E00E7-14D4-472D-A4CD-A7A2A9972696}" destId="{B3083E54-4C08-495D-BB2D-71F65F8B5C8F}" srcOrd="4" destOrd="0" presId="urn:microsoft.com/office/officeart/2005/8/layout/process2#2"/>
    <dgm:cxn modelId="{3BBF7E2E-41F3-4F05-BC0E-46AB463D53D1}" type="presParOf" srcId="{AC6E00E7-14D4-472D-A4CD-A7A2A9972696}" destId="{91BACE2F-BABE-411C-B1EF-1C3EBB0158D1}" srcOrd="5" destOrd="0" presId="urn:microsoft.com/office/officeart/2005/8/layout/process2#2"/>
    <dgm:cxn modelId="{1E11A02F-A040-4FAC-A9F1-958CE08BDBB6}" type="presParOf" srcId="{91BACE2F-BABE-411C-B1EF-1C3EBB0158D1}" destId="{30FAC7A7-5575-49D8-B4C5-2930424A4B54}" srcOrd="0" destOrd="0" presId="urn:microsoft.com/office/officeart/2005/8/layout/process2#2"/>
    <dgm:cxn modelId="{E7B5ABB8-B609-423B-BA0F-E670A3037CA0}" type="presParOf" srcId="{AC6E00E7-14D4-472D-A4CD-A7A2A9972696}" destId="{732BCC66-0785-456B-A412-A6756377A0A5}" srcOrd="6" destOrd="0" presId="urn:microsoft.com/office/officeart/2005/8/layout/process2#2"/>
    <dgm:cxn modelId="{BDA5AFF0-11F2-49C6-B477-C0786B6B1A70}" type="presParOf" srcId="{AC6E00E7-14D4-472D-A4CD-A7A2A9972696}" destId="{67F93987-18A3-4623-8D4E-B30B10B7909A}" srcOrd="7" destOrd="0" presId="urn:microsoft.com/office/officeart/2005/8/layout/process2#2"/>
    <dgm:cxn modelId="{0BF0B60A-C657-4DAF-B828-5BC9270E14CA}" type="presParOf" srcId="{67F93987-18A3-4623-8D4E-B30B10B7909A}" destId="{C3CAC100-73FC-4DDB-84DB-D192DB24A567}" srcOrd="0" destOrd="0" presId="urn:microsoft.com/office/officeart/2005/8/layout/process2#2"/>
    <dgm:cxn modelId="{E5230704-1A89-434B-9FC5-ED2BCDFAD8AF}" type="presParOf" srcId="{AC6E00E7-14D4-472D-A4CD-A7A2A9972696}" destId="{5380C2A4-57F5-4DFB-BABE-1D0BB83EAC6C}" srcOrd="8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F1DE742-64BD-4E97-9E16-F0CEFF845FF8}" type="presOf" srcId="{41CD6447-214F-46B4-B951-1416B310DFE5}" destId="{61854C98-A782-48DF-BE54-6ACA2EBD08D4}" srcOrd="0" destOrd="0" presId="urn:microsoft.com/office/officeart/2005/8/layout/chevron1#14"/>
    <dgm:cxn modelId="{8CB0961D-8086-44BB-9D6B-06FE18C2095E}" type="presOf" srcId="{39145FF1-8507-483E-AD43-32772F54113C}" destId="{29D01546-521A-4FB2-A379-5AEC76AFD90A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384B090-6EDD-41DE-BD49-5F1078E17F51}" type="presOf" srcId="{39A78CE5-7BFB-4F53-AAE1-AD9982FDE469}" destId="{9F661433-399B-400A-AFAA-82469EFA1617}" srcOrd="0" destOrd="0" presId="urn:microsoft.com/office/officeart/2005/8/layout/chevron1#14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D0FB2FB-1438-4B27-875F-D52F956E9606}" type="presOf" srcId="{5EF14767-3E70-4581-89C0-84E6687CA80A}" destId="{E266906B-8A44-4085-9158-8D1E3A9AC9B2}" srcOrd="0" destOrd="0" presId="urn:microsoft.com/office/officeart/2005/8/layout/chevron1#14"/>
    <dgm:cxn modelId="{62563CA0-CFA7-498D-BC46-1A9C880AD488}" type="presParOf" srcId="{9F661433-399B-400A-AFAA-82469EFA1617}" destId="{E266906B-8A44-4085-9158-8D1E3A9AC9B2}" srcOrd="0" destOrd="0" presId="urn:microsoft.com/office/officeart/2005/8/layout/chevron1#14"/>
    <dgm:cxn modelId="{3469DA1B-D63A-4A3A-BA9D-EC94A493C5D5}" type="presParOf" srcId="{9F661433-399B-400A-AFAA-82469EFA1617}" destId="{5B86F228-2517-4C7F-9967-FE3E422C3ABF}" srcOrd="1" destOrd="0" presId="urn:microsoft.com/office/officeart/2005/8/layout/chevron1#14"/>
    <dgm:cxn modelId="{5BF35FE4-8711-4F41-876D-67F3B0D83CA4}" type="presParOf" srcId="{9F661433-399B-400A-AFAA-82469EFA1617}" destId="{29D01546-521A-4FB2-A379-5AEC76AFD90A}" srcOrd="2" destOrd="0" presId="urn:microsoft.com/office/officeart/2005/8/layout/chevron1#14"/>
    <dgm:cxn modelId="{E78EC8D3-C52F-4988-B4AD-4729149B3D29}" type="presParOf" srcId="{9F661433-399B-400A-AFAA-82469EFA1617}" destId="{0B1D7A7A-BED2-4282-A810-ADF4240046C9}" srcOrd="3" destOrd="0" presId="urn:microsoft.com/office/officeart/2005/8/layout/chevron1#14"/>
    <dgm:cxn modelId="{F2146A30-75F1-471F-9AD0-E5ED2365E12D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1496837-C146-4203-919C-DDA073D3249D}" type="presOf" srcId="{CDB0B6FB-2E82-4D96-B406-313D967FBF25}" destId="{0662DEEC-3D5F-4F90-94B5-D03FEDE2EE75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26E1D7-6396-4A94-98F8-A099EDBE5381}" type="presOf" srcId="{CDB0B6FB-2E82-4D96-B406-313D967FBF25}" destId="{3C841C24-61C1-4FE9-B484-3C130DFD9A1E}" srcOrd="1" destOrd="0" presId="urn:microsoft.com/office/officeart/2005/8/layout/process2#2"/>
    <dgm:cxn modelId="{32655232-022B-421E-927D-D48DDE694FCA}" type="presOf" srcId="{096092E9-C265-4256-9951-54A21CE46E20}" destId="{AC6E00E7-14D4-472D-A4CD-A7A2A9972696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7B33795-2461-49CC-8A7E-1CBC3E2CD126}" type="presOf" srcId="{A39CB9B9-D42A-42D2-9848-9C059D1F25BB}" destId="{8B317D28-055E-4E86-8C42-2AF8D43A07BA}" srcOrd="0" destOrd="0" presId="urn:microsoft.com/office/officeart/2005/8/layout/process2#2"/>
    <dgm:cxn modelId="{F2C8880A-34AD-415C-ACD4-660B6EE946B5}" type="presOf" srcId="{CA5E1522-788C-43FA-9560-8BC5C2596BFC}" destId="{91BACE2F-BABE-411C-B1EF-1C3EBB0158D1}" srcOrd="0" destOrd="0" presId="urn:microsoft.com/office/officeart/2005/8/layout/process2#2"/>
    <dgm:cxn modelId="{90130170-8D3B-46A2-967B-952FDF9A1B44}" type="presOf" srcId="{160A4DD7-AAAF-47E1-A00A-82EB685BBCF8}" destId="{732BCC66-0785-456B-A412-A6756377A0A5}" srcOrd="0" destOrd="0" presId="urn:microsoft.com/office/officeart/2005/8/layout/process2#2"/>
    <dgm:cxn modelId="{6315A97D-ABA2-48B3-B276-F5E33DF8F790}" type="presOf" srcId="{A39CB9B9-D42A-42D2-9848-9C059D1F25BB}" destId="{D9B573A5-2D13-4A26-8E79-F1D7DE9E9C80}" srcOrd="1" destOrd="0" presId="urn:microsoft.com/office/officeart/2005/8/layout/process2#2"/>
    <dgm:cxn modelId="{1CC0CF72-AD0C-4BAC-A1AE-C9AAD28C792A}" type="presOf" srcId="{23B61EFD-7B8A-4A2F-A9EB-1A9E0C9F4EFC}" destId="{D65AC0CC-6934-42AE-BE7B-09296D709F4D}" srcOrd="0" destOrd="0" presId="urn:microsoft.com/office/officeart/2005/8/layout/process2#2"/>
    <dgm:cxn modelId="{88FFA1A4-E43D-4E9C-A756-78168E870433}" type="presOf" srcId="{F2270A89-CAA9-4154-AEC4-F9FFD7D91A5C}" destId="{903C71FF-7F30-49C5-9C0F-6757B051D277}" srcOrd="0" destOrd="0" presId="urn:microsoft.com/office/officeart/2005/8/layout/process2#2"/>
    <dgm:cxn modelId="{E3C4401F-4D7B-45C6-B054-FD3C400933E3}" type="presOf" srcId="{A1805EF4-A07E-4451-BDCD-20BEC1BBC793}" destId="{B3083E54-4C08-495D-BB2D-71F65F8B5C8F}" srcOrd="0" destOrd="0" presId="urn:microsoft.com/office/officeart/2005/8/layout/process2#2"/>
    <dgm:cxn modelId="{F0EC1313-F1F0-49FC-9678-2442D642D89E}" type="presOf" srcId="{CA5E1522-788C-43FA-9560-8BC5C2596BFC}" destId="{30FAC7A7-5575-49D8-B4C5-2930424A4B54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DE1C4-B804-4182-B5BA-81AE1DADCE13}" type="presParOf" srcId="{AC6E00E7-14D4-472D-A4CD-A7A2A9972696}" destId="{903C71FF-7F30-49C5-9C0F-6757B051D277}" srcOrd="0" destOrd="0" presId="urn:microsoft.com/office/officeart/2005/8/layout/process2#2"/>
    <dgm:cxn modelId="{8C955EF8-F560-4F6F-B8C2-2A47F5C76EC3}" type="presParOf" srcId="{AC6E00E7-14D4-472D-A4CD-A7A2A9972696}" destId="{8B317D28-055E-4E86-8C42-2AF8D43A07BA}" srcOrd="1" destOrd="0" presId="urn:microsoft.com/office/officeart/2005/8/layout/process2#2"/>
    <dgm:cxn modelId="{1B371280-5638-4078-81BE-FD59A6F7985B}" type="presParOf" srcId="{8B317D28-055E-4E86-8C42-2AF8D43A07BA}" destId="{D9B573A5-2D13-4A26-8E79-F1D7DE9E9C80}" srcOrd="0" destOrd="0" presId="urn:microsoft.com/office/officeart/2005/8/layout/process2#2"/>
    <dgm:cxn modelId="{DB395A00-DF6E-4B22-A977-8A88D3DFBDD9}" type="presParOf" srcId="{AC6E00E7-14D4-472D-A4CD-A7A2A9972696}" destId="{D65AC0CC-6934-42AE-BE7B-09296D709F4D}" srcOrd="2" destOrd="0" presId="urn:microsoft.com/office/officeart/2005/8/layout/process2#2"/>
    <dgm:cxn modelId="{703CEC02-43A3-44F2-B57A-9C6649FCE942}" type="presParOf" srcId="{AC6E00E7-14D4-472D-A4CD-A7A2A9972696}" destId="{0662DEEC-3D5F-4F90-94B5-D03FEDE2EE75}" srcOrd="3" destOrd="0" presId="urn:microsoft.com/office/officeart/2005/8/layout/process2#2"/>
    <dgm:cxn modelId="{C28C7CFC-54D2-49CB-B200-BEDB274EB36E}" type="presParOf" srcId="{0662DEEC-3D5F-4F90-94B5-D03FEDE2EE75}" destId="{3C841C24-61C1-4FE9-B484-3C130DFD9A1E}" srcOrd="0" destOrd="0" presId="urn:microsoft.com/office/officeart/2005/8/layout/process2#2"/>
    <dgm:cxn modelId="{7A0721DA-7D56-498E-AC91-4C4C14005693}" type="presParOf" srcId="{AC6E00E7-14D4-472D-A4CD-A7A2A9972696}" destId="{B3083E54-4C08-495D-BB2D-71F65F8B5C8F}" srcOrd="4" destOrd="0" presId="urn:microsoft.com/office/officeart/2005/8/layout/process2#2"/>
    <dgm:cxn modelId="{45FB0158-FF0E-4820-AE8E-38AF3D841457}" type="presParOf" srcId="{AC6E00E7-14D4-472D-A4CD-A7A2A9972696}" destId="{91BACE2F-BABE-411C-B1EF-1C3EBB0158D1}" srcOrd="5" destOrd="0" presId="urn:microsoft.com/office/officeart/2005/8/layout/process2#2"/>
    <dgm:cxn modelId="{B3186AE4-8208-4AF3-8686-23B4EE1B2A4A}" type="presParOf" srcId="{91BACE2F-BABE-411C-B1EF-1C3EBB0158D1}" destId="{30FAC7A7-5575-49D8-B4C5-2930424A4B54}" srcOrd="0" destOrd="0" presId="urn:microsoft.com/office/officeart/2005/8/layout/process2#2"/>
    <dgm:cxn modelId="{5783AB89-2620-488F-8E5C-B48CBF5A4BF3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檢舉處理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客服復覆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-25675" custLinFactNeighborY="-1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5110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385300" y="62834"/>
        <a:ext cx="1140568" cy="760379"/>
      </dsp:txXfrm>
    </dsp:sp>
    <dsp:sp modelId="{29D01546-521A-4FB2-A379-5AEC76AFD90A}">
      <dsp:nvSpPr>
        <dsp:cNvPr id="0" name=""/>
        <dsp:cNvSpPr/>
      </dsp:nvSpPr>
      <dsp:spPr>
        <a:xfrm>
          <a:off x="1704542" y="68378"/>
          <a:ext cx="1900947" cy="76037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2084732" y="68378"/>
        <a:ext cx="1140568" cy="760379"/>
      </dsp:txXfrm>
    </dsp:sp>
    <dsp:sp modelId="{61854C98-A782-48DF-BE54-6ACA2EBD08D4}">
      <dsp:nvSpPr>
        <dsp:cNvPr id="0" name=""/>
        <dsp:cNvSpPr/>
      </dsp:nvSpPr>
      <dsp:spPr>
        <a:xfrm>
          <a:off x="3426816" y="62834"/>
          <a:ext cx="1900947" cy="76037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設訂</a:t>
          </a:r>
        </a:p>
      </dsp:txBody>
      <dsp:txXfrm>
        <a:off x="3807006" y="62834"/>
        <a:ext cx="1140568" cy="760379"/>
      </dsp:txXfrm>
    </dsp:sp>
    <dsp:sp modelId="{B60B7AE0-D029-4FA2-91E6-AF2BE785882A}">
      <dsp:nvSpPr>
        <dsp:cNvPr id="0" name=""/>
        <dsp:cNvSpPr/>
      </dsp:nvSpPr>
      <dsp:spPr>
        <a:xfrm>
          <a:off x="5137669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5517859" y="62834"/>
        <a:ext cx="1140568" cy="760379"/>
      </dsp:txXfrm>
    </dsp:sp>
    <dsp:sp modelId="{BF3C33A5-5263-4695-BAA2-BA9D094C5027}">
      <dsp:nvSpPr>
        <dsp:cNvPr id="0" name=""/>
        <dsp:cNvSpPr/>
      </dsp:nvSpPr>
      <dsp:spPr>
        <a:xfrm>
          <a:off x="6848522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客製化、經典餐點點餐</a:t>
          </a:r>
        </a:p>
      </dsp:txBody>
      <dsp:txXfrm>
        <a:off x="7228712" y="62834"/>
        <a:ext cx="1140568" cy="760379"/>
      </dsp:txXfrm>
    </dsp:sp>
    <dsp:sp modelId="{16E8FF6D-2AB9-4BC5-87BF-C18CD45F6D87}">
      <dsp:nvSpPr>
        <dsp:cNvPr id="0" name=""/>
        <dsp:cNvSpPr/>
      </dsp:nvSpPr>
      <dsp:spPr>
        <a:xfrm>
          <a:off x="8559375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</a:p>
      </dsp:txBody>
      <dsp:txXfrm>
        <a:off x="8939565" y="62834"/>
        <a:ext cx="1140568" cy="7603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57558" y="1820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sp:txBody>
      <dsp:txXfrm>
        <a:off x="1977393" y="21655"/>
        <a:ext cx="1737987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957558" y="1017624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sp:txBody>
      <dsp:txXfrm>
        <a:off x="1977393" y="1037459"/>
        <a:ext cx="1737987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957558" y="2033429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sp:txBody>
      <dsp:txXfrm>
        <a:off x="1977393" y="2053264"/>
        <a:ext cx="1737987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957558" y="3049233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sp:txBody>
      <dsp:txXfrm>
        <a:off x="1977393" y="3069068"/>
        <a:ext cx="1737987" cy="6375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2007529" y="1398096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sp:txBody>
      <dsp:txXfrm>
        <a:off x="2034828" y="1425395"/>
        <a:ext cx="162311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2007529" y="2796192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sp:txBody>
      <dsp:txXfrm>
        <a:off x="2034828" y="2823491"/>
        <a:ext cx="1623117" cy="8774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98506" y="1571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5214"/>
        <a:ext cx="1268476" cy="438507"/>
      </dsp:txXfrm>
    </dsp:sp>
    <dsp:sp modelId="{8B317D28-055E-4E86-8C42-2AF8D43A07BA}">
      <dsp:nvSpPr>
        <dsp:cNvPr id="0" name=""/>
        <dsp:cNvSpPr/>
      </dsp:nvSpPr>
      <dsp:spPr>
        <a:xfrm rot="5400000">
          <a:off x="2759051" y="479010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496477"/>
        <a:ext cx="125765" cy="122270"/>
      </dsp:txXfrm>
    </dsp:sp>
    <dsp:sp modelId="{D65AC0CC-6934-42AE-BE7B-09296D709F4D}">
      <dsp:nvSpPr>
        <dsp:cNvPr id="0" name=""/>
        <dsp:cNvSpPr/>
      </dsp:nvSpPr>
      <dsp:spPr>
        <a:xfrm>
          <a:off x="2198506" y="700262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713905"/>
        <a:ext cx="1268476" cy="438507"/>
      </dsp:txXfrm>
    </dsp:sp>
    <dsp:sp modelId="{0662DEEC-3D5F-4F90-94B5-D03FEDE2EE75}">
      <dsp:nvSpPr>
        <dsp:cNvPr id="0" name=""/>
        <dsp:cNvSpPr/>
      </dsp:nvSpPr>
      <dsp:spPr>
        <a:xfrm rot="5400000">
          <a:off x="2759051" y="1177701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195168"/>
        <a:ext cx="125765" cy="122270"/>
      </dsp:txXfrm>
    </dsp:sp>
    <dsp:sp modelId="{B3083E54-4C08-495D-BB2D-71F65F8B5C8F}">
      <dsp:nvSpPr>
        <dsp:cNvPr id="0" name=""/>
        <dsp:cNvSpPr/>
      </dsp:nvSpPr>
      <dsp:spPr>
        <a:xfrm>
          <a:off x="2198506" y="1398953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412596"/>
        <a:ext cx="1268476" cy="438507"/>
      </dsp:txXfrm>
    </dsp:sp>
    <dsp:sp modelId="{91BACE2F-BABE-411C-B1EF-1C3EBB0158D1}">
      <dsp:nvSpPr>
        <dsp:cNvPr id="0" name=""/>
        <dsp:cNvSpPr/>
      </dsp:nvSpPr>
      <dsp:spPr>
        <a:xfrm rot="5400000">
          <a:off x="2759051" y="1876392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893859"/>
        <a:ext cx="125765" cy="122270"/>
      </dsp:txXfrm>
    </dsp:sp>
    <dsp:sp modelId="{732BCC66-0785-456B-A412-A6756377A0A5}">
      <dsp:nvSpPr>
        <dsp:cNvPr id="0" name=""/>
        <dsp:cNvSpPr/>
      </dsp:nvSpPr>
      <dsp:spPr>
        <a:xfrm>
          <a:off x="2198506" y="2097644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111287"/>
        <a:ext cx="1268476" cy="438507"/>
      </dsp:txXfrm>
    </dsp:sp>
    <dsp:sp modelId="{603F0BB1-6AF3-4DEA-91E9-F583D9EA7A35}">
      <dsp:nvSpPr>
        <dsp:cNvPr id="0" name=""/>
        <dsp:cNvSpPr/>
      </dsp:nvSpPr>
      <dsp:spPr>
        <a:xfrm rot="5400000">
          <a:off x="2759051" y="2575083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2592550"/>
        <a:ext cx="125765" cy="122270"/>
      </dsp:txXfrm>
    </dsp:sp>
    <dsp:sp modelId="{A0C74D27-6A2D-4334-8336-ADA1EB1B8CA8}">
      <dsp:nvSpPr>
        <dsp:cNvPr id="0" name=""/>
        <dsp:cNvSpPr/>
      </dsp:nvSpPr>
      <dsp:spPr>
        <a:xfrm>
          <a:off x="2198506" y="2796335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809978"/>
        <a:ext cx="1268476" cy="438507"/>
      </dsp:txXfrm>
    </dsp:sp>
    <dsp:sp modelId="{8E4163B7-8FD2-4D78-BC60-1CB89EE0FEB2}">
      <dsp:nvSpPr>
        <dsp:cNvPr id="0" name=""/>
        <dsp:cNvSpPr/>
      </dsp:nvSpPr>
      <dsp:spPr>
        <a:xfrm rot="5400000">
          <a:off x="2759051" y="3273774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-5400000">
        <a:off x="2783505" y="3291241"/>
        <a:ext cx="125765" cy="122270"/>
      </dsp:txXfrm>
    </dsp:sp>
    <dsp:sp modelId="{324C2C03-BA6A-4A87-8ADB-DE9BA5EC0936}">
      <dsp:nvSpPr>
        <dsp:cNvPr id="0" name=""/>
        <dsp:cNvSpPr/>
      </dsp:nvSpPr>
      <dsp:spPr>
        <a:xfrm>
          <a:off x="2198506" y="3495026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3508669"/>
        <a:ext cx="1268476" cy="4385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5110" y="28061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點餐</a:t>
          </a:r>
          <a:endParaRPr lang="en-US" altLang="zh-TW" sz="1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5300" y="28061"/>
        <a:ext cx="1140569" cy="760379"/>
      </dsp:txXfrm>
    </dsp:sp>
    <dsp:sp modelId="{29D01546-521A-4FB2-A379-5AEC76AFD90A}">
      <dsp:nvSpPr>
        <dsp:cNvPr id="0" name=""/>
        <dsp:cNvSpPr/>
      </dsp:nvSpPr>
      <dsp:spPr>
        <a:xfrm>
          <a:off x="1704542" y="33604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2084732" y="33604"/>
        <a:ext cx="1140569" cy="760379"/>
      </dsp:txXfrm>
    </dsp:sp>
    <dsp:sp modelId="{61854C98-A782-48DF-BE54-6ACA2EBD08D4}">
      <dsp:nvSpPr>
        <dsp:cNvPr id="0" name=""/>
        <dsp:cNvSpPr/>
      </dsp:nvSpPr>
      <dsp:spPr>
        <a:xfrm>
          <a:off x="3438236" y="16610"/>
          <a:ext cx="1900948" cy="76037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分派外送</a:t>
          </a:r>
        </a:p>
      </dsp:txBody>
      <dsp:txXfrm>
        <a:off x="3818426" y="16610"/>
        <a:ext cx="1140569" cy="760379"/>
      </dsp:txXfrm>
    </dsp:sp>
    <dsp:sp modelId="{B60B7AE0-D029-4FA2-91E6-AF2BE785882A}">
      <dsp:nvSpPr>
        <dsp:cNvPr id="0" name=""/>
        <dsp:cNvSpPr/>
      </dsp:nvSpPr>
      <dsp:spPr>
        <a:xfrm>
          <a:off x="5137670" y="28061"/>
          <a:ext cx="1900948" cy="76037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5517860" y="28061"/>
        <a:ext cx="1140569" cy="760379"/>
      </dsp:txXfrm>
    </dsp:sp>
    <dsp:sp modelId="{BF3C33A5-5263-4695-BAA2-BA9D094C5027}">
      <dsp:nvSpPr>
        <dsp:cNvPr id="0" name=""/>
        <dsp:cNvSpPr/>
      </dsp:nvSpPr>
      <dsp:spPr>
        <a:xfrm>
          <a:off x="6848524" y="28061"/>
          <a:ext cx="1900948" cy="76037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7228714" y="28061"/>
        <a:ext cx="1140569" cy="760379"/>
      </dsp:txXfrm>
    </dsp:sp>
    <dsp:sp modelId="{4F581926-C408-4AA0-A9B6-6B44BE6FD453}">
      <dsp:nvSpPr>
        <dsp:cNvPr id="0" name=""/>
        <dsp:cNvSpPr/>
      </dsp:nvSpPr>
      <dsp:spPr>
        <a:xfrm>
          <a:off x="8559377" y="28061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貼文、檢舉</a:t>
          </a:r>
        </a:p>
      </dsp:txBody>
      <dsp:txXfrm>
        <a:off x="8939567" y="28061"/>
        <a:ext cx="1140569" cy="7603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372187" y="0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123"/>
        <a:ext cx="1999649" cy="678953"/>
      </dsp:txXfrm>
    </dsp:sp>
    <dsp:sp modelId="{8B317D28-055E-4E86-8C42-2AF8D43A07BA}">
      <dsp:nvSpPr>
        <dsp:cNvPr id="0" name=""/>
        <dsp:cNvSpPr/>
      </dsp:nvSpPr>
      <dsp:spPr>
        <a:xfrm rot="5400000">
          <a:off x="2257910" y="739229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766274"/>
        <a:ext cx="194723" cy="189314"/>
      </dsp:txXfrm>
    </dsp:sp>
    <dsp:sp modelId="{D65AC0CC-6934-42AE-BE7B-09296D709F4D}">
      <dsp:nvSpPr>
        <dsp:cNvPr id="0" name=""/>
        <dsp:cNvSpPr/>
      </dsp:nvSpPr>
      <dsp:spPr>
        <a:xfrm>
          <a:off x="1372187" y="1081798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1102921"/>
        <a:ext cx="1999649" cy="678953"/>
      </dsp:txXfrm>
    </dsp:sp>
    <dsp:sp modelId="{0662DEEC-3D5F-4F90-94B5-D03FEDE2EE75}">
      <dsp:nvSpPr>
        <dsp:cNvPr id="0" name=""/>
        <dsp:cNvSpPr/>
      </dsp:nvSpPr>
      <dsp:spPr>
        <a:xfrm rot="5400000">
          <a:off x="2257910" y="1821028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1848073"/>
        <a:ext cx="194723" cy="189314"/>
      </dsp:txXfrm>
    </dsp:sp>
    <dsp:sp modelId="{B3083E54-4C08-495D-BB2D-71F65F8B5C8F}">
      <dsp:nvSpPr>
        <dsp:cNvPr id="0" name=""/>
        <dsp:cNvSpPr/>
      </dsp:nvSpPr>
      <dsp:spPr>
        <a:xfrm>
          <a:off x="1372187" y="2163597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84720"/>
        <a:ext cx="1999649" cy="6789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41164" y="1820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sp:txBody>
      <dsp:txXfrm>
        <a:off x="1860999" y="21655"/>
        <a:ext cx="197077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41164" y="1017624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60999" y="1037459"/>
        <a:ext cx="197077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41164" y="2033429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sp:txBody>
      <dsp:txXfrm>
        <a:off x="1860999" y="2053264"/>
        <a:ext cx="197077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41164" y="3049233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1860999" y="3069068"/>
        <a:ext cx="1970776" cy="63753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2327" y="104445"/>
          <a:ext cx="2071171" cy="828468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預約訂位</a:t>
          </a:r>
        </a:p>
      </dsp:txBody>
      <dsp:txXfrm>
        <a:off x="416561" y="104445"/>
        <a:ext cx="1242703" cy="828468"/>
      </dsp:txXfrm>
    </dsp:sp>
    <dsp:sp modelId="{29D01546-521A-4FB2-A379-5AEC76AFD90A}">
      <dsp:nvSpPr>
        <dsp:cNvPr id="0" name=""/>
        <dsp:cNvSpPr/>
      </dsp:nvSpPr>
      <dsp:spPr>
        <a:xfrm>
          <a:off x="1853938" y="110484"/>
          <a:ext cx="2071171" cy="82846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訂位狀態</a:t>
          </a:r>
        </a:p>
      </dsp:txBody>
      <dsp:txXfrm>
        <a:off x="2268172" y="110484"/>
        <a:ext cx="1242703" cy="828468"/>
      </dsp:txXfrm>
    </dsp:sp>
    <dsp:sp modelId="{61854C98-A782-48DF-BE54-6ACA2EBD08D4}">
      <dsp:nvSpPr>
        <dsp:cNvPr id="0" name=""/>
        <dsp:cNvSpPr/>
      </dsp:nvSpPr>
      <dsp:spPr>
        <a:xfrm>
          <a:off x="3730436" y="104445"/>
          <a:ext cx="2071171" cy="828468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4144670" y="104445"/>
        <a:ext cx="1242703" cy="828468"/>
      </dsp:txXfrm>
    </dsp:sp>
    <dsp:sp modelId="{B60B7AE0-D029-4FA2-91E6-AF2BE785882A}">
      <dsp:nvSpPr>
        <dsp:cNvPr id="0" name=""/>
        <dsp:cNvSpPr/>
      </dsp:nvSpPr>
      <dsp:spPr>
        <a:xfrm>
          <a:off x="5594490" y="104445"/>
          <a:ext cx="2071171" cy="828468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6008724" y="104445"/>
        <a:ext cx="1242703" cy="828468"/>
      </dsp:txXfrm>
    </dsp:sp>
    <dsp:sp modelId="{7748B9CD-CDC4-419C-BAE8-9DE135E3CA3F}">
      <dsp:nvSpPr>
        <dsp:cNvPr id="0" name=""/>
        <dsp:cNvSpPr/>
      </dsp:nvSpPr>
      <dsp:spPr>
        <a:xfrm>
          <a:off x="7458545" y="104445"/>
          <a:ext cx="2071171" cy="82846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訂單確認</a:t>
          </a:r>
        </a:p>
      </dsp:txBody>
      <dsp:txXfrm>
        <a:off x="7872779" y="104445"/>
        <a:ext cx="1242703" cy="8284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sp:txBody>
      <dsp:txXfrm>
        <a:off x="7637413" y="0"/>
        <a:ext cx="1529114" cy="51958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預約訂位</a:t>
          </a:r>
          <a:endParaRPr lang="zh-TW" altLang="en-US" sz="1200" b="1" kern="1200" dirty="0">
            <a:solidFill>
              <a:schemeClr val="bg2">
                <a:lumMod val="9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sp:txBody>
      <dsp:txXfrm>
        <a:off x="7637413" y="0"/>
        <a:ext cx="1529114" cy="51958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546" y="28392"/>
          <a:ext cx="1884690" cy="75387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378484" y="28392"/>
        <a:ext cx="1130814" cy="753876"/>
      </dsp:txXfrm>
    </dsp:sp>
    <dsp:sp modelId="{29D01546-521A-4FB2-A379-5AEC76AFD90A}">
      <dsp:nvSpPr>
        <dsp:cNvPr id="0" name=""/>
        <dsp:cNvSpPr/>
      </dsp:nvSpPr>
      <dsp:spPr>
        <a:xfrm>
          <a:off x="1691375" y="22549"/>
          <a:ext cx="1884690" cy="75387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上、下架</a:t>
          </a:r>
        </a:p>
      </dsp:txBody>
      <dsp:txXfrm>
        <a:off x="2068313" y="22549"/>
        <a:ext cx="1130814" cy="753876"/>
      </dsp:txXfrm>
    </dsp:sp>
    <dsp:sp modelId="{61854C98-A782-48DF-BE54-6ACA2EBD08D4}">
      <dsp:nvSpPr>
        <dsp:cNvPr id="0" name=""/>
        <dsp:cNvSpPr/>
      </dsp:nvSpPr>
      <dsp:spPr>
        <a:xfrm>
          <a:off x="3393989" y="28392"/>
          <a:ext cx="1884690" cy="75387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770927" y="28392"/>
        <a:ext cx="1130814" cy="75387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573718" y="554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565"/>
        <a:ext cx="2507315" cy="611059"/>
      </dsp:txXfrm>
    </dsp:sp>
    <dsp:sp modelId="{8B317D28-055E-4E86-8C42-2AF8D43A07BA}">
      <dsp:nvSpPr>
        <dsp:cNvPr id="0" name=""/>
        <dsp:cNvSpPr/>
      </dsp:nvSpPr>
      <dsp:spPr>
        <a:xfrm rot="5400000">
          <a:off x="2724684" y="665862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690203"/>
        <a:ext cx="175252" cy="170384"/>
      </dsp:txXfrm>
    </dsp:sp>
    <dsp:sp modelId="{D65AC0CC-6934-42AE-BE7B-09296D709F4D}">
      <dsp:nvSpPr>
        <dsp:cNvPr id="0" name=""/>
        <dsp:cNvSpPr/>
      </dsp:nvSpPr>
      <dsp:spPr>
        <a:xfrm>
          <a:off x="1573718" y="974176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993187"/>
        <a:ext cx="2507315" cy="611059"/>
      </dsp:txXfrm>
    </dsp:sp>
    <dsp:sp modelId="{0662DEEC-3D5F-4F90-94B5-D03FEDE2EE75}">
      <dsp:nvSpPr>
        <dsp:cNvPr id="0" name=""/>
        <dsp:cNvSpPr/>
      </dsp:nvSpPr>
      <dsp:spPr>
        <a:xfrm rot="5400000">
          <a:off x="2724684" y="1639484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1663825"/>
        <a:ext cx="175252" cy="170384"/>
      </dsp:txXfrm>
    </dsp:sp>
    <dsp:sp modelId="{B3083E54-4C08-495D-BB2D-71F65F8B5C8F}">
      <dsp:nvSpPr>
        <dsp:cNvPr id="0" name=""/>
        <dsp:cNvSpPr/>
      </dsp:nvSpPr>
      <dsp:spPr>
        <a:xfrm>
          <a:off x="1573718" y="1947797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66808"/>
        <a:ext cx="2507315" cy="611059"/>
      </dsp:txXfrm>
    </dsp:sp>
    <dsp:sp modelId="{91BACE2F-BABE-411C-B1EF-1C3EBB0158D1}">
      <dsp:nvSpPr>
        <dsp:cNvPr id="0" name=""/>
        <dsp:cNvSpPr/>
      </dsp:nvSpPr>
      <dsp:spPr>
        <a:xfrm rot="5400000">
          <a:off x="2724684" y="2613106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2637447"/>
        <a:ext cx="175252" cy="170384"/>
      </dsp:txXfrm>
    </dsp:sp>
    <dsp:sp modelId="{732BCC66-0785-456B-A412-A6756377A0A5}">
      <dsp:nvSpPr>
        <dsp:cNvPr id="0" name=""/>
        <dsp:cNvSpPr/>
      </dsp:nvSpPr>
      <dsp:spPr>
        <a:xfrm>
          <a:off x="1573718" y="2921419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2940430"/>
        <a:ext cx="2507315" cy="611059"/>
      </dsp:txXfrm>
    </dsp:sp>
    <dsp:sp modelId="{67F93987-18A3-4623-8D4E-B30B10B7909A}">
      <dsp:nvSpPr>
        <dsp:cNvPr id="0" name=""/>
        <dsp:cNvSpPr/>
      </dsp:nvSpPr>
      <dsp:spPr>
        <a:xfrm rot="5400000">
          <a:off x="2724684" y="3586727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8761" y="3611068"/>
        <a:ext cx="175252" cy="170384"/>
      </dsp:txXfrm>
    </dsp:sp>
    <dsp:sp modelId="{5380C2A4-57F5-4DFB-BABE-1D0BB83EAC6C}">
      <dsp:nvSpPr>
        <dsp:cNvPr id="0" name=""/>
        <dsp:cNvSpPr/>
      </dsp:nvSpPr>
      <dsp:spPr>
        <a:xfrm>
          <a:off x="1573718" y="3895041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3914052"/>
        <a:ext cx="2507315" cy="611059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00055" y="1876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2324"/>
        <a:ext cx="1851768" cy="657262"/>
      </dsp:txXfrm>
    </dsp:sp>
    <dsp:sp modelId="{8B317D28-055E-4E86-8C42-2AF8D43A07BA}">
      <dsp:nvSpPr>
        <dsp:cNvPr id="0" name=""/>
        <dsp:cNvSpPr/>
      </dsp:nvSpPr>
      <dsp:spPr>
        <a:xfrm rot="5400000">
          <a:off x="2715482" y="717489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743670"/>
        <a:ext cx="188503" cy="183266"/>
      </dsp:txXfrm>
    </dsp:sp>
    <dsp:sp modelId="{D65AC0CC-6934-42AE-BE7B-09296D709F4D}">
      <dsp:nvSpPr>
        <dsp:cNvPr id="0" name=""/>
        <dsp:cNvSpPr/>
      </dsp:nvSpPr>
      <dsp:spPr>
        <a:xfrm>
          <a:off x="1900055" y="1049114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1069562"/>
        <a:ext cx="1851768" cy="657262"/>
      </dsp:txXfrm>
    </dsp:sp>
    <dsp:sp modelId="{0662DEEC-3D5F-4F90-94B5-D03FEDE2EE75}">
      <dsp:nvSpPr>
        <dsp:cNvPr id="0" name=""/>
        <dsp:cNvSpPr/>
      </dsp:nvSpPr>
      <dsp:spPr>
        <a:xfrm rot="5400000">
          <a:off x="2715482" y="1764727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1790908"/>
        <a:ext cx="188503" cy="183266"/>
      </dsp:txXfrm>
    </dsp:sp>
    <dsp:sp modelId="{B3083E54-4C08-495D-BB2D-71F65F8B5C8F}">
      <dsp:nvSpPr>
        <dsp:cNvPr id="0" name=""/>
        <dsp:cNvSpPr/>
      </dsp:nvSpPr>
      <dsp:spPr>
        <a:xfrm>
          <a:off x="1900055" y="2096352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116800"/>
        <a:ext cx="1851768" cy="657262"/>
      </dsp:txXfrm>
    </dsp:sp>
    <dsp:sp modelId="{91BACE2F-BABE-411C-B1EF-1C3EBB0158D1}">
      <dsp:nvSpPr>
        <dsp:cNvPr id="0" name=""/>
        <dsp:cNvSpPr/>
      </dsp:nvSpPr>
      <dsp:spPr>
        <a:xfrm rot="5400000">
          <a:off x="2715482" y="2811965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52136" y="2838146"/>
        <a:ext cx="188503" cy="183266"/>
      </dsp:txXfrm>
    </dsp:sp>
    <dsp:sp modelId="{732BCC66-0785-456B-A412-A6756377A0A5}">
      <dsp:nvSpPr>
        <dsp:cNvPr id="0" name=""/>
        <dsp:cNvSpPr/>
      </dsp:nvSpPr>
      <dsp:spPr>
        <a:xfrm>
          <a:off x="1900055" y="3143590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3164038"/>
        <a:ext cx="1851768" cy="657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564" y="45194"/>
          <a:ext cx="1905634" cy="76225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檢舉處理</a:t>
          </a:r>
          <a:endParaRPr lang="en-US" altLang="zh-TW" sz="1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2691" y="45194"/>
        <a:ext cx="1143381" cy="762253"/>
      </dsp:txXfrm>
    </dsp:sp>
    <dsp:sp modelId="{29D01546-521A-4FB2-A379-5AEC76AFD90A}">
      <dsp:nvSpPr>
        <dsp:cNvPr id="0" name=""/>
        <dsp:cNvSpPr/>
      </dsp:nvSpPr>
      <dsp:spPr>
        <a:xfrm>
          <a:off x="1705186" y="50750"/>
          <a:ext cx="1905634" cy="76225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        上、下架</a:t>
          </a:r>
        </a:p>
      </dsp:txBody>
      <dsp:txXfrm>
        <a:off x="2086313" y="50750"/>
        <a:ext cx="1143381" cy="762253"/>
      </dsp:txXfrm>
    </dsp:sp>
    <dsp:sp modelId="{61854C98-A782-48DF-BE54-6ACA2EBD08D4}">
      <dsp:nvSpPr>
        <dsp:cNvPr id="0" name=""/>
        <dsp:cNvSpPr/>
      </dsp:nvSpPr>
      <dsp:spPr>
        <a:xfrm>
          <a:off x="3433270" y="33714"/>
          <a:ext cx="1905634" cy="76225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貼文、活動</a:t>
          </a:r>
        </a:p>
      </dsp:txBody>
      <dsp:txXfrm>
        <a:off x="3814397" y="33714"/>
        <a:ext cx="1143381" cy="76225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97" y="37413"/>
          <a:ext cx="1911566" cy="76462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線上客服</a:t>
          </a:r>
        </a:p>
      </dsp:txBody>
      <dsp:txXfrm>
        <a:off x="385510" y="37413"/>
        <a:ext cx="1146940" cy="764626"/>
      </dsp:txXfrm>
    </dsp:sp>
    <dsp:sp modelId="{29D01546-521A-4FB2-A379-5AEC76AFD90A}">
      <dsp:nvSpPr>
        <dsp:cNvPr id="0" name=""/>
        <dsp:cNvSpPr/>
      </dsp:nvSpPr>
      <dsp:spPr>
        <a:xfrm>
          <a:off x="1674528" y="27511"/>
          <a:ext cx="1911566" cy="76462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客服復覆</a:t>
          </a:r>
        </a:p>
      </dsp:txBody>
      <dsp:txXfrm>
        <a:off x="2056841" y="27511"/>
        <a:ext cx="1146940" cy="764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32434" y="1820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sp:txBody>
      <dsp:txXfrm>
        <a:off x="1852269" y="21655"/>
        <a:ext cx="1988235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32434" y="1017624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sp:txBody>
      <dsp:txXfrm>
        <a:off x="1852269" y="1037459"/>
        <a:ext cx="1988235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32434" y="2033429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sp:txBody>
      <dsp:txXfrm>
        <a:off x="1852269" y="2053264"/>
        <a:ext cx="1988235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32434" y="3049233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sp:txBody>
      <dsp:txXfrm>
        <a:off x="1852269" y="3069068"/>
        <a:ext cx="1988235" cy="637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#1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50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analysis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870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</a:p>
        </p:txBody>
      </p:sp>
    </p:spTree>
    <p:extLst>
      <p:ext uri="{BB962C8B-B14F-4D97-AF65-F5344CB8AC3E}">
        <p14:creationId xmlns:p14="http://schemas.microsoft.com/office/powerpoint/2010/main" val="16143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84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 strategy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推广策略</a:t>
            </a:r>
          </a:p>
        </p:txBody>
      </p:sp>
    </p:spTree>
    <p:extLst>
      <p:ext uri="{BB962C8B-B14F-4D97-AF65-F5344CB8AC3E}">
        <p14:creationId xmlns:p14="http://schemas.microsoft.com/office/powerpoint/2010/main" val="1713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 story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品牌故事</a:t>
            </a:r>
          </a:p>
        </p:txBody>
      </p:sp>
    </p:spTree>
    <p:extLst>
      <p:ext uri="{BB962C8B-B14F-4D97-AF65-F5344CB8AC3E}">
        <p14:creationId xmlns:p14="http://schemas.microsoft.com/office/powerpoint/2010/main" val="40846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D018-1384-4637-B779-E25B8D11FF11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88F8-7EEF-45C9-BC5D-C1236191F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image" Target="../media/image10.png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image" Target="../media/image9.png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microsoft.com/office/2007/relationships/diagramDrawing" Target="../diagrams/drawing7.xml"/><Relationship Id="rId5" Type="http://schemas.openxmlformats.org/officeDocument/2006/relationships/image" Target="../media/image12.png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QuickStyle" Target="../diagrams/quickStyle11.xml"/><Relationship Id="rId18" Type="http://schemas.openxmlformats.org/officeDocument/2006/relationships/diagramQuickStyle" Target="../diagrams/quickStyle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Layout" Target="../diagrams/layout11.xml"/><Relationship Id="rId17" Type="http://schemas.openxmlformats.org/officeDocument/2006/relationships/diagramLayout" Target="../diagrams/layout12.xml"/><Relationship Id="rId2" Type="http://schemas.openxmlformats.org/officeDocument/2006/relationships/image" Target="../media/image9.png"/><Relationship Id="rId16" Type="http://schemas.openxmlformats.org/officeDocument/2006/relationships/diagramData" Target="../diagrams/data12.xml"/><Relationship Id="rId20" Type="http://schemas.microsoft.com/office/2007/relationships/diagramDrawing" Target="../diagrams/drawing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11" Type="http://schemas.openxmlformats.org/officeDocument/2006/relationships/diagramData" Target="../diagrams/data11.xml"/><Relationship Id="rId5" Type="http://schemas.openxmlformats.org/officeDocument/2006/relationships/diagramQuickStyle" Target="../diagrams/quickStyle10.xml"/><Relationship Id="rId15" Type="http://schemas.microsoft.com/office/2007/relationships/diagramDrawing" Target="../diagrams/drawing11.xml"/><Relationship Id="rId10" Type="http://schemas.openxmlformats.org/officeDocument/2006/relationships/image" Target="../media/image16.png"/><Relationship Id="rId19" Type="http://schemas.openxmlformats.org/officeDocument/2006/relationships/diagramColors" Target="../diagrams/colors12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5.png"/><Relationship Id="rId14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diagramQuickStyle" Target="../diagrams/quickStyle14.xml"/><Relationship Id="rId18" Type="http://schemas.openxmlformats.org/officeDocument/2006/relationships/diagramQuickStyle" Target="../diagrams/quickStyle15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17" Type="http://schemas.openxmlformats.org/officeDocument/2006/relationships/diagramLayout" Target="../diagrams/layout15.xml"/><Relationship Id="rId2" Type="http://schemas.openxmlformats.org/officeDocument/2006/relationships/image" Target="../media/image9.png"/><Relationship Id="rId16" Type="http://schemas.openxmlformats.org/officeDocument/2006/relationships/diagramData" Target="../diagrams/data15.xml"/><Relationship Id="rId20" Type="http://schemas.microsoft.com/office/2007/relationships/diagramDrawing" Target="../diagrams/drawing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19.png"/><Relationship Id="rId19" Type="http://schemas.openxmlformats.org/officeDocument/2006/relationships/diagramColors" Target="../diagrams/colors15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8.png"/><Relationship Id="rId14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diagramDrawing" Target="../diagrams/drawing17.xml"/><Relationship Id="rId18" Type="http://schemas.microsoft.com/office/2007/relationships/diagramDrawing" Target="../diagrams/drawing18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diagramColors" Target="../diagrams/colors17.xml"/><Relationship Id="rId17" Type="http://schemas.openxmlformats.org/officeDocument/2006/relationships/diagramColors" Target="../diagrams/colors18.xml"/><Relationship Id="rId2" Type="http://schemas.openxmlformats.org/officeDocument/2006/relationships/image" Target="../media/image20.png"/><Relationship Id="rId16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6.xml"/><Relationship Id="rId15" Type="http://schemas.openxmlformats.org/officeDocument/2006/relationships/diagramLayout" Target="../diagrams/layout18.xml"/><Relationship Id="rId10" Type="http://schemas.openxmlformats.org/officeDocument/2006/relationships/diagramLayout" Target="../diagrams/layout17.xml"/><Relationship Id="rId4" Type="http://schemas.openxmlformats.org/officeDocument/2006/relationships/diagramLayout" Target="../diagrams/layout16.xml"/><Relationship Id="rId9" Type="http://schemas.openxmlformats.org/officeDocument/2006/relationships/diagramData" Target="../diagrams/data17.xml"/><Relationship Id="rId14" Type="http://schemas.openxmlformats.org/officeDocument/2006/relationships/diagramData" Target="../diagrams/data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image" Target="../media/image22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23.pn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diagramLayout" Target="../diagrams/layout23.xml"/><Relationship Id="rId18" Type="http://schemas.openxmlformats.org/officeDocument/2006/relationships/diagramLayout" Target="../diagrams/layout24.xml"/><Relationship Id="rId3" Type="http://schemas.openxmlformats.org/officeDocument/2006/relationships/diagramData" Target="../diagrams/data22.xml"/><Relationship Id="rId21" Type="http://schemas.microsoft.com/office/2007/relationships/diagramDrawing" Target="../diagrams/drawing24.xml"/><Relationship Id="rId7" Type="http://schemas.microsoft.com/office/2007/relationships/diagramDrawing" Target="../diagrams/drawing22.xml"/><Relationship Id="rId12" Type="http://schemas.openxmlformats.org/officeDocument/2006/relationships/diagramData" Target="../diagrams/data23.xml"/><Relationship Id="rId17" Type="http://schemas.openxmlformats.org/officeDocument/2006/relationships/diagramData" Target="../diagrams/data24.xml"/><Relationship Id="rId2" Type="http://schemas.openxmlformats.org/officeDocument/2006/relationships/image" Target="../media/image20.png"/><Relationship Id="rId16" Type="http://schemas.microsoft.com/office/2007/relationships/diagramDrawing" Target="../diagrams/drawing23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22.xml"/><Relationship Id="rId15" Type="http://schemas.openxmlformats.org/officeDocument/2006/relationships/diagramColors" Target="../diagrams/colors23.xml"/><Relationship Id="rId10" Type="http://schemas.openxmlformats.org/officeDocument/2006/relationships/image" Target="../media/image26.png"/><Relationship Id="rId19" Type="http://schemas.openxmlformats.org/officeDocument/2006/relationships/diagramQuickStyle" Target="../diagrams/quickStyle24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25.png"/><Relationship Id="rId14" Type="http://schemas.openxmlformats.org/officeDocument/2006/relationships/diagramQuickStyle" Target="../diagrams/quickStyle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7.xml"/><Relationship Id="rId3" Type="http://schemas.openxmlformats.org/officeDocument/2006/relationships/image" Target="../media/image28.jpeg"/><Relationship Id="rId21" Type="http://schemas.microsoft.com/office/2007/relationships/diagramDrawing" Target="../diagrams/drawing27.xml"/><Relationship Id="rId7" Type="http://schemas.openxmlformats.org/officeDocument/2006/relationships/diagramData" Target="../diagrams/data25.xml"/><Relationship Id="rId12" Type="http://schemas.openxmlformats.org/officeDocument/2006/relationships/diagramData" Target="../diagrams/data26.xml"/><Relationship Id="rId17" Type="http://schemas.openxmlformats.org/officeDocument/2006/relationships/diagramData" Target="../diagrams/data27.xml"/><Relationship Id="rId2" Type="http://schemas.openxmlformats.org/officeDocument/2006/relationships/image" Target="../media/image20.png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11" Type="http://schemas.microsoft.com/office/2007/relationships/diagramDrawing" Target="../diagrams/drawing25.xml"/><Relationship Id="rId5" Type="http://schemas.openxmlformats.org/officeDocument/2006/relationships/image" Target="../media/image30.jpeg"/><Relationship Id="rId15" Type="http://schemas.openxmlformats.org/officeDocument/2006/relationships/diagramColors" Target="../diagrams/colors26.xml"/><Relationship Id="rId10" Type="http://schemas.openxmlformats.org/officeDocument/2006/relationships/diagramColors" Target="../diagrams/colors25.xml"/><Relationship Id="rId19" Type="http://schemas.openxmlformats.org/officeDocument/2006/relationships/diagramQuickStyle" Target="../diagrams/quickStyle27.xml"/><Relationship Id="rId4" Type="http://schemas.openxmlformats.org/officeDocument/2006/relationships/image" Target="../media/image29.jpeg"/><Relationship Id="rId9" Type="http://schemas.openxmlformats.org/officeDocument/2006/relationships/diagramQuickStyle" Target="../diagrams/quickStyle25.xml"/><Relationship Id="rId14" Type="http://schemas.openxmlformats.org/officeDocument/2006/relationships/diagramQuickStyle" Target="../diagrams/quickStyle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diagramLayout" Target="../diagrams/layout29.xml"/><Relationship Id="rId18" Type="http://schemas.openxmlformats.org/officeDocument/2006/relationships/diagramLayout" Target="../diagrams/layout30.xml"/><Relationship Id="rId3" Type="http://schemas.openxmlformats.org/officeDocument/2006/relationships/image" Target="../media/image32.jpeg"/><Relationship Id="rId21" Type="http://schemas.microsoft.com/office/2007/relationships/diagramDrawing" Target="../diagrams/drawing30.xml"/><Relationship Id="rId7" Type="http://schemas.openxmlformats.org/officeDocument/2006/relationships/diagramData" Target="../diagrams/data28.xml"/><Relationship Id="rId12" Type="http://schemas.openxmlformats.org/officeDocument/2006/relationships/diagramData" Target="../diagrams/data29.xml"/><Relationship Id="rId17" Type="http://schemas.openxmlformats.org/officeDocument/2006/relationships/diagramData" Target="../diagrams/data30.xml"/><Relationship Id="rId2" Type="http://schemas.openxmlformats.org/officeDocument/2006/relationships/image" Target="../media/image20.png"/><Relationship Id="rId16" Type="http://schemas.microsoft.com/office/2007/relationships/diagramDrawing" Target="../diagrams/drawing29.xml"/><Relationship Id="rId20" Type="http://schemas.openxmlformats.org/officeDocument/2006/relationships/diagramColors" Target="../diagrams/colors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11" Type="http://schemas.microsoft.com/office/2007/relationships/diagramDrawing" Target="../diagrams/drawing28.xml"/><Relationship Id="rId5" Type="http://schemas.openxmlformats.org/officeDocument/2006/relationships/image" Target="../media/image30.jpeg"/><Relationship Id="rId15" Type="http://schemas.openxmlformats.org/officeDocument/2006/relationships/diagramColors" Target="../diagrams/colors29.xml"/><Relationship Id="rId10" Type="http://schemas.openxmlformats.org/officeDocument/2006/relationships/diagramColors" Target="../diagrams/colors28.xml"/><Relationship Id="rId19" Type="http://schemas.openxmlformats.org/officeDocument/2006/relationships/diagramQuickStyle" Target="../diagrams/quickStyle30.xml"/><Relationship Id="rId4" Type="http://schemas.openxmlformats.org/officeDocument/2006/relationships/image" Target="../media/image33.jpeg"/><Relationship Id="rId9" Type="http://schemas.openxmlformats.org/officeDocument/2006/relationships/diagramQuickStyle" Target="../diagrams/quickStyle28.xml"/><Relationship Id="rId14" Type="http://schemas.openxmlformats.org/officeDocument/2006/relationships/diagramQuickStyle" Target="../diagrams/quickStyle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32.xml"/><Relationship Id="rId18" Type="http://schemas.openxmlformats.org/officeDocument/2006/relationships/diagramQuickStyle" Target="../diagrams/quickStyle33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diagramLayout" Target="../diagrams/layout32.xml"/><Relationship Id="rId17" Type="http://schemas.openxmlformats.org/officeDocument/2006/relationships/diagramLayout" Target="../diagrams/layout33.xml"/><Relationship Id="rId2" Type="http://schemas.openxmlformats.org/officeDocument/2006/relationships/image" Target="../media/image20.png"/><Relationship Id="rId16" Type="http://schemas.openxmlformats.org/officeDocument/2006/relationships/diagramData" Target="../diagrams/data33.xml"/><Relationship Id="rId20" Type="http://schemas.microsoft.com/office/2007/relationships/diagramDrawing" Target="../diagrams/drawing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11" Type="http://schemas.openxmlformats.org/officeDocument/2006/relationships/diagramData" Target="../diagrams/data32.xml"/><Relationship Id="rId5" Type="http://schemas.openxmlformats.org/officeDocument/2006/relationships/diagramQuickStyle" Target="../diagrams/quickStyle31.xml"/><Relationship Id="rId15" Type="http://schemas.microsoft.com/office/2007/relationships/diagramDrawing" Target="../diagrams/drawing32.xml"/><Relationship Id="rId10" Type="http://schemas.openxmlformats.org/officeDocument/2006/relationships/image" Target="../media/image36.png"/><Relationship Id="rId19" Type="http://schemas.openxmlformats.org/officeDocument/2006/relationships/diagramColors" Target="../diagrams/colors33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35.png"/><Relationship Id="rId14" Type="http://schemas.openxmlformats.org/officeDocument/2006/relationships/diagramColors" Target="../diagrams/colors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7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5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35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13" Type="http://schemas.openxmlformats.org/officeDocument/2006/relationships/image" Target="../media/image45.jpe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microsoft.com/office/2007/relationships/diagramDrawing" Target="../diagrams/drawing37.xml"/><Relationship Id="rId2" Type="http://schemas.openxmlformats.org/officeDocument/2006/relationships/image" Target="../media/image44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6.xml"/><Relationship Id="rId11" Type="http://schemas.openxmlformats.org/officeDocument/2006/relationships/diagramColors" Target="../diagrams/colors37.xml"/><Relationship Id="rId5" Type="http://schemas.openxmlformats.org/officeDocument/2006/relationships/diagramQuickStyle" Target="../diagrams/quickStyle36.xml"/><Relationship Id="rId15" Type="http://schemas.openxmlformats.org/officeDocument/2006/relationships/image" Target="../media/image47.jpeg"/><Relationship Id="rId10" Type="http://schemas.openxmlformats.org/officeDocument/2006/relationships/diagramQuickStyle" Target="../diagrams/quickStyle37.xml"/><Relationship Id="rId4" Type="http://schemas.openxmlformats.org/officeDocument/2006/relationships/diagramLayout" Target="../diagrams/layout36.xml"/><Relationship Id="rId9" Type="http://schemas.openxmlformats.org/officeDocument/2006/relationships/diagramLayout" Target="../diagrams/layout37.xml"/><Relationship Id="rId1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13" Type="http://schemas.openxmlformats.org/officeDocument/2006/relationships/image" Target="../media/image49.jpe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12" Type="http://schemas.microsoft.com/office/2007/relationships/diagramDrawing" Target="../diagrams/drawing3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8.xml"/><Relationship Id="rId11" Type="http://schemas.openxmlformats.org/officeDocument/2006/relationships/diagramColors" Target="../diagrams/colors39.xml"/><Relationship Id="rId5" Type="http://schemas.openxmlformats.org/officeDocument/2006/relationships/diagramQuickStyle" Target="../diagrams/quickStyle38.xml"/><Relationship Id="rId10" Type="http://schemas.openxmlformats.org/officeDocument/2006/relationships/diagramQuickStyle" Target="../diagrams/quickStyle39.xml"/><Relationship Id="rId4" Type="http://schemas.openxmlformats.org/officeDocument/2006/relationships/diagramLayout" Target="../diagrams/layout38.xml"/><Relationship Id="rId9" Type="http://schemas.openxmlformats.org/officeDocument/2006/relationships/diagramLayout" Target="../diagrams/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diagramDrawing" Target="../diagrams/drawing41.xml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openxmlformats.org/officeDocument/2006/relationships/diagramColors" Target="../diagrams/colors4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0.xml"/><Relationship Id="rId11" Type="http://schemas.openxmlformats.org/officeDocument/2006/relationships/diagramQuickStyle" Target="../diagrams/quickStyle41.xml"/><Relationship Id="rId5" Type="http://schemas.openxmlformats.org/officeDocument/2006/relationships/diagramQuickStyle" Target="../diagrams/quickStyle40.xml"/><Relationship Id="rId10" Type="http://schemas.openxmlformats.org/officeDocument/2006/relationships/diagramLayout" Target="../diagrams/layout41.xml"/><Relationship Id="rId4" Type="http://schemas.openxmlformats.org/officeDocument/2006/relationships/diagramLayout" Target="../diagrams/layout40.xml"/><Relationship Id="rId9" Type="http://schemas.openxmlformats.org/officeDocument/2006/relationships/diagramData" Target="../diagrams/data4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diagramColors" Target="../diagrams/colors43.xml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12" Type="http://schemas.openxmlformats.org/officeDocument/2006/relationships/diagramQuickStyle" Target="../diagrams/quickStyle4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2.xml"/><Relationship Id="rId11" Type="http://schemas.openxmlformats.org/officeDocument/2006/relationships/diagramLayout" Target="../diagrams/layout43.xml"/><Relationship Id="rId5" Type="http://schemas.openxmlformats.org/officeDocument/2006/relationships/diagramQuickStyle" Target="../diagrams/quickStyle42.xml"/><Relationship Id="rId10" Type="http://schemas.openxmlformats.org/officeDocument/2006/relationships/diagramData" Target="../diagrams/data43.xml"/><Relationship Id="rId4" Type="http://schemas.openxmlformats.org/officeDocument/2006/relationships/diagramLayout" Target="../diagrams/layout42.xml"/><Relationship Id="rId9" Type="http://schemas.openxmlformats.org/officeDocument/2006/relationships/image" Target="../media/image52.png"/><Relationship Id="rId14" Type="http://schemas.microsoft.com/office/2007/relationships/diagramDrawing" Target="../diagrams/drawing4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diagramColors" Target="../diagrams/colors45.xml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12" Type="http://schemas.openxmlformats.org/officeDocument/2006/relationships/diagramQuickStyle" Target="../diagrams/quickStyle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4.xml"/><Relationship Id="rId11" Type="http://schemas.openxmlformats.org/officeDocument/2006/relationships/diagramLayout" Target="../diagrams/layout45.xml"/><Relationship Id="rId5" Type="http://schemas.openxmlformats.org/officeDocument/2006/relationships/diagramQuickStyle" Target="../diagrams/quickStyle44.xml"/><Relationship Id="rId10" Type="http://schemas.openxmlformats.org/officeDocument/2006/relationships/diagramData" Target="../diagrams/data45.xml"/><Relationship Id="rId4" Type="http://schemas.openxmlformats.org/officeDocument/2006/relationships/diagramLayout" Target="../diagrams/layout44.xml"/><Relationship Id="rId9" Type="http://schemas.openxmlformats.org/officeDocument/2006/relationships/image" Target="../media/image54.png"/><Relationship Id="rId14" Type="http://schemas.microsoft.com/office/2007/relationships/diagramDrawing" Target="../diagrams/drawing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diagramDrawing" Target="../diagrams/drawing47.xml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openxmlformats.org/officeDocument/2006/relationships/diagramColors" Target="../diagrams/colors4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6.xml"/><Relationship Id="rId11" Type="http://schemas.openxmlformats.org/officeDocument/2006/relationships/diagramQuickStyle" Target="../diagrams/quickStyle47.xml"/><Relationship Id="rId5" Type="http://schemas.openxmlformats.org/officeDocument/2006/relationships/diagramQuickStyle" Target="../diagrams/quickStyle46.xml"/><Relationship Id="rId15" Type="http://schemas.openxmlformats.org/officeDocument/2006/relationships/image" Target="../media/image57.png"/><Relationship Id="rId10" Type="http://schemas.openxmlformats.org/officeDocument/2006/relationships/diagramLayout" Target="../diagrams/layout47.xml"/><Relationship Id="rId4" Type="http://schemas.openxmlformats.org/officeDocument/2006/relationships/diagramLayout" Target="../diagrams/layout46.xml"/><Relationship Id="rId9" Type="http://schemas.openxmlformats.org/officeDocument/2006/relationships/diagramData" Target="../diagrams/data47.xml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13" Type="http://schemas.microsoft.com/office/2007/relationships/diagramDrawing" Target="../diagrams/drawing49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48.xml"/><Relationship Id="rId12" Type="http://schemas.openxmlformats.org/officeDocument/2006/relationships/diagramColors" Target="../diagrams/colors49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8.xml"/><Relationship Id="rId11" Type="http://schemas.openxmlformats.org/officeDocument/2006/relationships/diagramQuickStyle" Target="../diagrams/quickStyle49.xml"/><Relationship Id="rId5" Type="http://schemas.openxmlformats.org/officeDocument/2006/relationships/diagramLayout" Target="../diagrams/layout48.xml"/><Relationship Id="rId10" Type="http://schemas.openxmlformats.org/officeDocument/2006/relationships/diagramLayout" Target="../diagrams/layout49.xml"/><Relationship Id="rId4" Type="http://schemas.openxmlformats.org/officeDocument/2006/relationships/diagramData" Target="../diagrams/data48.xml"/><Relationship Id="rId9" Type="http://schemas.openxmlformats.org/officeDocument/2006/relationships/diagramData" Target="../diagrams/data49.xml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F878683-E046-44DA-BA4F-371E7A65BB0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_淘宝网Chenying0907出品 8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272478" y="3838576"/>
            <a:ext cx="6385843" cy="2884442"/>
          </a:xfrm>
          <a:prstGeom prst="rect">
            <a:avLst/>
          </a:prstGeom>
          <a:solidFill>
            <a:srgbClr val="39272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_淘宝网Chenying0907出品 9"/>
          <p:cNvSpPr txBox="1"/>
          <p:nvPr>
            <p:custDataLst>
              <p:tags r:id="rId2"/>
            </p:custDataLst>
          </p:nvPr>
        </p:nvSpPr>
        <p:spPr>
          <a:xfrm>
            <a:off x="7669347" y="4159541"/>
            <a:ext cx="387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CA103</a:t>
            </a: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第四組專題發表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_淘宝网Chenying0907出品 11"/>
          <p:cNvSpPr/>
          <p:nvPr>
            <p:custDataLst>
              <p:tags r:id="rId3"/>
            </p:custDataLst>
          </p:nvPr>
        </p:nvSpPr>
        <p:spPr>
          <a:xfrm>
            <a:off x="7827649" y="4817743"/>
            <a:ext cx="29203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指導老師：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吳永志、吳冠宏、郭惠民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組長：蘇昭聞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組員：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葉純寧、林佳寶、呂   竹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李鴻坤、黃陳浩、蔡凱文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5531660" y="4218547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FDD39D5-1836-4F97-8910-4D9886DBC3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58" y="4218547"/>
            <a:ext cx="926294" cy="2124500"/>
          </a:xfrm>
          <a:prstGeom prst="rect">
            <a:avLst/>
          </a:prstGeom>
        </p:spPr>
      </p:pic>
      <p:pic>
        <p:nvPicPr>
          <p:cNvPr id="5" name="圖片 4" descr="一張含有 碗盤 的圖片&#10;&#10;描述是以高可信度產生">
            <a:extLst>
              <a:ext uri="{FF2B5EF4-FFF2-40B4-BE49-F238E27FC236}">
                <a16:creationId xmlns:a16="http://schemas.microsoft.com/office/drawing/2014/main" xmlns="" id="{4D147FA8-B8D5-4974-8A6F-1F896BDF2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73" y="4817743"/>
            <a:ext cx="1527928" cy="15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3445174" cy="1569660"/>
            <a:chOff x="5739045" y="2870863"/>
            <a:chExt cx="3445174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344517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線上訂餐外送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EC30614-C4AA-459B-A2D3-793FD644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62" y="2418676"/>
            <a:ext cx="3371850" cy="1172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5DEE7B4-B3AC-41EF-88B0-1F1073B7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76" y="2896531"/>
            <a:ext cx="3028950" cy="2518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8F6CA1B8-CEBD-4A9F-9877-64FFEC9F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433" y="4311286"/>
            <a:ext cx="4803385" cy="2418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959DD83-3F99-4052-9A24-1981827B2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255" y="5076656"/>
            <a:ext cx="2871128" cy="1247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358932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30BE0342-04A5-4D7E-9751-CA001862F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36701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7AD743E7-3119-417B-983E-57AB13107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4476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417468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672E8067-B8F9-4F18-815E-200059711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102" y="4247342"/>
            <a:ext cx="4163137" cy="185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C2270B69-0A20-4F89-9C9B-CDD23B5D7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161" y="4888933"/>
            <a:ext cx="5447008" cy="1840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AAAA34E-B89E-466F-8E4C-E5801E5B0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210" y="2457113"/>
            <a:ext cx="6001289" cy="1749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320E8C59-87A1-4D80-BE07-B22FB1190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63782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E2B046CA-0C55-4F17-A94C-2BF8C80EA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0465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551827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3735A87-3213-4886-8D04-7DEF8DFA0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037" y="2392042"/>
            <a:ext cx="4633912" cy="2286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9E7EB66-3E94-4A9C-BD9B-2FC0D4009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440" y="3423068"/>
            <a:ext cx="3093109" cy="2987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32EFD58-76BD-46A5-B6CF-95C81F8E4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38" y="4500013"/>
            <a:ext cx="5314950" cy="2125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1D119D51-0720-44B8-9287-5DF60B1FD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933899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AB669CE8-6D7E-455D-8C34-A2E87A97F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5746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535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8DE55F1-799C-4475-8F40-C1EF8CB0A9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9" y="2538997"/>
            <a:ext cx="7023087" cy="39792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4875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xmlns="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1468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xmlns="" id="{A1CFEACC-1151-406B-AD9A-81240E81FDD3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xmlns="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491304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550260" y="3035411"/>
          <a:ext cx="4786271" cy="288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0B5C770-C0A7-42A3-9CF0-8B96B7EB837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22" y="2469735"/>
            <a:ext cx="3946309" cy="32382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F94E5961-E7C5-41E5-A21A-516137F2DD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20" y="5945248"/>
            <a:ext cx="7590229" cy="488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xmlns="" id="{1AD509D6-3BCE-4F64-803E-01C781ABB6D7}"/>
              </a:ext>
            </a:extLst>
          </p:cNvPr>
          <p:cNvSpPr/>
          <p:nvPr/>
        </p:nvSpPr>
        <p:spPr>
          <a:xfrm rot="19529543">
            <a:off x="9209802" y="3441878"/>
            <a:ext cx="936000" cy="2799890"/>
          </a:xfrm>
          <a:prstGeom prst="curvedLeftArrow">
            <a:avLst>
              <a:gd name="adj1" fmla="val 25000"/>
              <a:gd name="adj2" fmla="val 50000"/>
              <a:gd name="adj3" fmla="val 3424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735701" y="2484097"/>
            <a:ext cx="4017618" cy="2061123"/>
            <a:chOff x="7991441" y="2400178"/>
            <a:chExt cx="4017618" cy="206112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1441" y="2416654"/>
              <a:ext cx="4017618" cy="204464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761351" y="2400178"/>
              <a:ext cx="378941" cy="309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/>
          <a:srcRect b="8363"/>
          <a:stretch/>
        </p:blipFill>
        <p:spPr>
          <a:xfrm>
            <a:off x="3901835" y="3693910"/>
            <a:ext cx="3600571" cy="2515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2866" y="2302710"/>
            <a:ext cx="2740884" cy="27555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692" y="4533716"/>
            <a:ext cx="3201547" cy="1814086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 rot="18281652">
            <a:off x="8623722" y="5813271"/>
            <a:ext cx="337940" cy="50421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xmlns="" id="{43F2D45A-98EE-4D13-B409-B5230C829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355988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xmlns="" id="{A488AFCE-9A88-45FB-9E62-AB24F122F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02369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472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B232BAC5-6E45-42F8-AB2B-948836854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934406AB-CF69-435E-B4F6-9247F763C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275643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95626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E5171476-980A-40B5-B347-AA57DBFAF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xmlns="" id="{974B6E7D-B1DD-4966-9EAA-11A0A06BB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96016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822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2632367" y="2538997"/>
            <a:ext cx="3251480" cy="2208623"/>
            <a:chOff x="2747697" y="2570942"/>
            <a:chExt cx="3469424" cy="23566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7697" y="2570942"/>
              <a:ext cx="3469424" cy="2356665"/>
            </a:xfrm>
            <a:prstGeom prst="rect">
              <a:avLst/>
            </a:prstGeom>
          </p:spPr>
        </p:pic>
        <p:sp>
          <p:nvSpPr>
            <p:cNvPr id="16" name="向下箭號 15"/>
            <p:cNvSpPr/>
            <p:nvPr/>
          </p:nvSpPr>
          <p:spPr>
            <a:xfrm rot="18281652">
              <a:off x="3834738" y="3712810"/>
              <a:ext cx="337940" cy="5042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9"/>
          <a:srcRect l="2629" t="3116" r="2417"/>
          <a:stretch/>
        </p:blipFill>
        <p:spPr>
          <a:xfrm>
            <a:off x="6021859" y="2538997"/>
            <a:ext cx="2682232" cy="3742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5682" y="2718984"/>
            <a:ext cx="2947267" cy="34957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943464" y="2867026"/>
            <a:ext cx="974893" cy="156013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21859" y="2745345"/>
            <a:ext cx="2682232" cy="6156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xmlns="" id="{C7AFAD50-30FD-47B2-8E23-213872A4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96681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xmlns="" id="{637DB347-555C-4FE7-A5EE-98B01FFA4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050371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1775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>
            <a:extLst>
              <a:ext uri="{FF2B5EF4-FFF2-40B4-BE49-F238E27FC236}">
                <a16:creationId xmlns:a16="http://schemas.microsoft.com/office/drawing/2014/main" xmlns="" id="{67B6BC25-7969-4F53-99E2-21C2C8D265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淘宝网Chenying0907出品 7"/>
          <p:cNvSpPr/>
          <p:nvPr/>
        </p:nvSpPr>
        <p:spPr>
          <a:xfrm>
            <a:off x="366473" y="1070827"/>
            <a:ext cx="3316286" cy="46855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淘宝网Chenying0907出品 4">
            <a:extLst>
              <a:ext uri="{FF2B5EF4-FFF2-40B4-BE49-F238E27FC236}">
                <a16:creationId xmlns:a16="http://schemas.microsoft.com/office/drawing/2014/main" xmlns="" id="{07E73EE6-8FB4-440F-A368-8543B8C2428F}"/>
              </a:ext>
            </a:extLst>
          </p:cNvPr>
          <p:cNvSpPr/>
          <p:nvPr/>
        </p:nvSpPr>
        <p:spPr>
          <a:xfrm>
            <a:off x="0" y="13031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1274788" y="1418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1348365" y="4908570"/>
            <a:ext cx="116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049232" y="3243771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淘宝网Chenying0907出品 19">
            <a:extLst>
              <a:ext uri="{FF2B5EF4-FFF2-40B4-BE49-F238E27FC236}">
                <a16:creationId xmlns:a16="http://schemas.microsoft.com/office/drawing/2014/main" xmlns="" id="{99E74103-EB38-40B9-803E-3B1239BBE900}"/>
              </a:ext>
            </a:extLst>
          </p:cNvPr>
          <p:cNvSpPr txBox="1"/>
          <p:nvPr/>
        </p:nvSpPr>
        <p:spPr>
          <a:xfrm>
            <a:off x="4030961" y="2576914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總公司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淘宝网Chenying0907出品 19">
            <a:extLst>
              <a:ext uri="{FF2B5EF4-FFF2-40B4-BE49-F238E27FC236}">
                <a16:creationId xmlns:a16="http://schemas.microsoft.com/office/drawing/2014/main" xmlns="" id="{4D235109-C950-4369-8BE2-619DFD3C43B3}"/>
              </a:ext>
            </a:extLst>
          </p:cNvPr>
          <p:cNvSpPr txBox="1"/>
          <p:nvPr/>
        </p:nvSpPr>
        <p:spPr>
          <a:xfrm>
            <a:off x="4038555" y="1910057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會員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淘宝网Chenying0907出品 19">
            <a:extLst>
              <a:ext uri="{FF2B5EF4-FFF2-40B4-BE49-F238E27FC236}">
                <a16:creationId xmlns:a16="http://schemas.microsoft.com/office/drawing/2014/main" xmlns="" id="{212BE0E7-DDD1-42F6-B8DF-F0EC7CA94B20}"/>
              </a:ext>
            </a:extLst>
          </p:cNvPr>
          <p:cNvSpPr txBox="1"/>
          <p:nvPr/>
        </p:nvSpPr>
        <p:spPr>
          <a:xfrm>
            <a:off x="4049232" y="1243200"/>
            <a:ext cx="4182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目標使用者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淘宝网Chenying0907出品 19">
            <a:extLst>
              <a:ext uri="{FF2B5EF4-FFF2-40B4-BE49-F238E27FC236}">
                <a16:creationId xmlns:a16="http://schemas.microsoft.com/office/drawing/2014/main" xmlns="" id="{15BF4EBC-3FA0-468B-969D-FD89FAEE3B03}"/>
              </a:ext>
            </a:extLst>
          </p:cNvPr>
          <p:cNvSpPr txBox="1"/>
          <p:nvPr/>
        </p:nvSpPr>
        <p:spPr>
          <a:xfrm>
            <a:off x="4049232" y="556575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淘宝网Chenying0907出品 19">
            <a:extLst>
              <a:ext uri="{FF2B5EF4-FFF2-40B4-BE49-F238E27FC236}">
                <a16:creationId xmlns:a16="http://schemas.microsoft.com/office/drawing/2014/main" xmlns="" id="{5718B79C-9E99-4688-A39E-A9E506144462}"/>
              </a:ext>
            </a:extLst>
          </p:cNvPr>
          <p:cNvSpPr txBox="1"/>
          <p:nvPr/>
        </p:nvSpPr>
        <p:spPr>
          <a:xfrm>
            <a:off x="4049232" y="3938383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手機端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淘宝网Chenying0907出品 12">
            <a:extLst>
              <a:ext uri="{FF2B5EF4-FFF2-40B4-BE49-F238E27FC236}">
                <a16:creationId xmlns:a16="http://schemas.microsoft.com/office/drawing/2014/main" xmlns="" id="{BCE4A868-B134-4147-98C3-3E2298869350}"/>
              </a:ext>
            </a:extLst>
          </p:cNvPr>
          <p:cNvSpPr/>
          <p:nvPr/>
        </p:nvSpPr>
        <p:spPr>
          <a:xfrm>
            <a:off x="1066320" y="2485930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F7C7A7A3-1F84-463E-B35E-1ADCBA16A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2" y="2485930"/>
            <a:ext cx="926294" cy="2124500"/>
          </a:xfrm>
          <a:prstGeom prst="rect">
            <a:avLst/>
          </a:prstGeom>
        </p:spPr>
      </p:pic>
      <p:sp>
        <p:nvSpPr>
          <p:cNvPr id="18" name="淘宝网Chenying0907出品 19">
            <a:extLst>
              <a:ext uri="{FF2B5EF4-FFF2-40B4-BE49-F238E27FC236}">
                <a16:creationId xmlns:a16="http://schemas.microsoft.com/office/drawing/2014/main" xmlns="" id="{564E4A18-35F7-40D8-8A2F-9945BD692AAC}"/>
              </a:ext>
            </a:extLst>
          </p:cNvPr>
          <p:cNvSpPr txBox="1"/>
          <p:nvPr/>
        </p:nvSpPr>
        <p:spPr>
          <a:xfrm>
            <a:off x="4030961" y="4565262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流程圖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淘宝网Chenying0907出品 19">
            <a:extLst>
              <a:ext uri="{FF2B5EF4-FFF2-40B4-BE49-F238E27FC236}">
                <a16:creationId xmlns:a16="http://schemas.microsoft.com/office/drawing/2014/main" xmlns="" id="{9EEF658E-B08E-44ED-94D9-5683938360AD}"/>
              </a:ext>
            </a:extLst>
          </p:cNvPr>
          <p:cNvSpPr txBox="1"/>
          <p:nvPr/>
        </p:nvSpPr>
        <p:spPr>
          <a:xfrm>
            <a:off x="4030960" y="5232119"/>
            <a:ext cx="3308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08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UC/US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淘宝网Chenying0907出品 19">
            <a:extLst>
              <a:ext uri="{FF2B5EF4-FFF2-40B4-BE49-F238E27FC236}">
                <a16:creationId xmlns:a16="http://schemas.microsoft.com/office/drawing/2014/main" xmlns="" id="{A09843AF-7514-4D82-A240-72DAD945A8BE}"/>
              </a:ext>
            </a:extLst>
          </p:cNvPr>
          <p:cNvSpPr txBox="1"/>
          <p:nvPr/>
        </p:nvSpPr>
        <p:spPr>
          <a:xfrm>
            <a:off x="8293175" y="1983688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淘宝网Chenying0907出品 19">
            <a:extLst>
              <a:ext uri="{FF2B5EF4-FFF2-40B4-BE49-F238E27FC236}">
                <a16:creationId xmlns:a16="http://schemas.microsoft.com/office/drawing/2014/main" xmlns="" id="{9323A9D0-59FB-44D0-9A28-4E6A457BC2E6}"/>
              </a:ext>
            </a:extLst>
          </p:cNvPr>
          <p:cNvSpPr txBox="1"/>
          <p:nvPr/>
        </p:nvSpPr>
        <p:spPr>
          <a:xfrm>
            <a:off x="8261680" y="493530"/>
            <a:ext cx="3900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09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ERmodel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淘宝网Chenying0907出品 19">
            <a:extLst>
              <a:ext uri="{FF2B5EF4-FFF2-40B4-BE49-F238E27FC236}">
                <a16:creationId xmlns:a16="http://schemas.microsoft.com/office/drawing/2014/main" xmlns="" id="{E0CF28B7-F540-405E-B9A6-9B39751CF12D}"/>
              </a:ext>
            </a:extLst>
          </p:cNvPr>
          <p:cNvSpPr txBox="1"/>
          <p:nvPr/>
        </p:nvSpPr>
        <p:spPr>
          <a:xfrm>
            <a:off x="8293175" y="1206414"/>
            <a:ext cx="3214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KANO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淘宝网Chenying0907出品 19">
            <a:extLst>
              <a:ext uri="{FF2B5EF4-FFF2-40B4-BE49-F238E27FC236}">
                <a16:creationId xmlns:a16="http://schemas.microsoft.com/office/drawing/2014/main" xmlns="" id="{FBDC11F4-23A9-4A5B-8FDA-BE80B49811F1}"/>
              </a:ext>
            </a:extLst>
          </p:cNvPr>
          <p:cNvSpPr txBox="1"/>
          <p:nvPr/>
        </p:nvSpPr>
        <p:spPr>
          <a:xfrm>
            <a:off x="8314529" y="2705877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首頁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4653838" cy="1569660"/>
            <a:chOff x="5739045" y="2870863"/>
            <a:chExt cx="4653838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4653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線上訂位，現場內用點餐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209634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2071641"/>
            <a:ext cx="3566416" cy="33470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06" y="2325326"/>
            <a:ext cx="5367130" cy="27396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12" y="2167782"/>
            <a:ext cx="2553801" cy="315471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809173" y="5850121"/>
            <a:ext cx="2292626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4" name="圓角矩形 1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填寫訂位資訊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向右箭號 7"/>
          <p:cNvSpPr/>
          <p:nvPr/>
        </p:nvSpPr>
        <p:spPr>
          <a:xfrm>
            <a:off x="3524504" y="6016400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611756" y="5883294"/>
            <a:ext cx="3511827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9" name="圓角矩形 18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0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選擇喜好的座位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" name="向右箭號 20"/>
          <p:cNvSpPr/>
          <p:nvPr/>
        </p:nvSpPr>
        <p:spPr>
          <a:xfrm>
            <a:off x="8341861" y="6049573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9579699" y="5869956"/>
            <a:ext cx="2292626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4" name="圓角矩形 2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完成訂位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向右箭號 26"/>
          <p:cNvSpPr/>
          <p:nvPr/>
        </p:nvSpPr>
        <p:spPr>
          <a:xfrm>
            <a:off x="2863283" y="5730807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7"/>
          <p:cNvSpPr/>
          <p:nvPr/>
        </p:nvSpPr>
        <p:spPr>
          <a:xfrm>
            <a:off x="0" y="-15898"/>
            <a:ext cx="12192000" cy="687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36366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77" y="4452730"/>
            <a:ext cx="2570924" cy="149749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66" y="3631095"/>
            <a:ext cx="2531165" cy="19582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21" y="2809460"/>
            <a:ext cx="5397804" cy="16432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2" y="1847850"/>
            <a:ext cx="4335470" cy="1255879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132522" y="5909177"/>
            <a:ext cx="2173357" cy="618145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4" name="圓角矩形 1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</a:t>
              </a:r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日期</a:t>
              </a: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時間送出。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014818" y="5897753"/>
            <a:ext cx="2763130" cy="629569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7" name="圓角矩形 16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得到查詢訂位紀錄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440150" y="5885899"/>
            <a:ext cx="1942352" cy="629569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0" name="圓角矩形 19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選擇修改狀態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9054247" y="6106517"/>
            <a:ext cx="2763130" cy="629569"/>
            <a:chOff x="-2440440" y="2761544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3" name="圓角矩形 22"/>
            <p:cNvSpPr/>
            <p:nvPr/>
          </p:nvSpPr>
          <p:spPr>
            <a:xfrm>
              <a:off x="-2440440" y="2761544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改變狀態完成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" name="向右箭號 24"/>
          <p:cNvSpPr/>
          <p:nvPr/>
        </p:nvSpPr>
        <p:spPr>
          <a:xfrm>
            <a:off x="2473682" y="6137781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5899683" y="6143395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8542343" y="6196014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80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06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57" y="2282023"/>
            <a:ext cx="2039797" cy="424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7" y="2289613"/>
            <a:ext cx="2036147" cy="423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7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0" y="2102608"/>
            <a:ext cx="2039796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49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8528"/>
            <a:ext cx="4881465" cy="1077218"/>
            <a:chOff x="5751416" y="316484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484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zh-TW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新增經典餐點、上下架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26F29CD-E635-46AD-8205-2CC36DE58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1" y="2251455"/>
            <a:ext cx="8721533" cy="42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xmlns="" id="{8924FBB7-678D-4873-A20F-9691B67EA664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616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CA1B7DC-CDE3-46F7-BDB1-2B5C4A6C04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50" y="2743431"/>
            <a:ext cx="5996671" cy="2992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1830730-3C2B-4955-873E-C1D329F241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24" y="2739137"/>
            <a:ext cx="2235472" cy="2997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xmlns="" id="{CDAC9F52-F7D1-42AE-A8CF-87B1E44BB2ED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55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DE78411-0F04-4E50-A454-147ED1E94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91" y="1774579"/>
            <a:ext cx="4870278" cy="4854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BBCB528-59F9-49ED-9CFD-A18804B404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07" y="2708411"/>
            <a:ext cx="3734155" cy="3336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xmlns="" id="{E50BCECE-F085-418E-8CF8-49AE9CD0998C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12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4808"/>
            <a:ext cx="4881465" cy="1077218"/>
            <a:chOff x="5751416" y="316112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112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檢舉處理、活動上下架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68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06677" y="3131611"/>
            <a:ext cx="1415772" cy="830997"/>
            <a:chOff x="5710706" y="3207929"/>
            <a:chExt cx="1415772" cy="830997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10706" y="320792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緣起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419" y="1710980"/>
            <a:ext cx="3702506" cy="322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79"/>
          <a:ext cx="5692775" cy="4544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1618" y="2113437"/>
            <a:ext cx="5183098" cy="2420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196" y="4254862"/>
            <a:ext cx="4841279" cy="2312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65" y="1723921"/>
            <a:ext cx="7614310" cy="2695650"/>
          </a:xfrm>
          <a:prstGeom prst="rect">
            <a:avLst/>
          </a:prstGeom>
        </p:spPr>
      </p:pic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xmlns="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80"/>
          <a:ext cx="5692775" cy="384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向右箭號 5"/>
          <p:cNvSpPr/>
          <p:nvPr/>
        </p:nvSpPr>
        <p:spPr>
          <a:xfrm rot="8261358">
            <a:off x="4098066" y="2262608"/>
            <a:ext cx="575523" cy="377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340" y="4129018"/>
            <a:ext cx="5964777" cy="22752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638269" y="2892669"/>
            <a:ext cx="609601" cy="11691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1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42263"/>
            <a:ext cx="4060727" cy="920345"/>
            <a:chOff x="5751416" y="3118581"/>
            <a:chExt cx="4060727" cy="920345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18581"/>
              <a:ext cx="40607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線上即時客服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52" y="4303380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xmlns="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02294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78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17">
            <a:extLst>
              <a:ext uri="{FF2B5EF4-FFF2-40B4-BE49-F238E27FC236}">
                <a16:creationId xmlns:a16="http://schemas.microsoft.com/office/drawing/2014/main" xmlns="" id="{F23D93A4-EEC8-4E77-9CDB-2228E14761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96AA720-8179-44CD-8683-37C517BFA3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49"/>
            <a:ext cx="12192000" cy="61640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4530" y="62829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祝您用餐愉快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BFAE0A13-8CA0-4BA8-81D5-C2710D2B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1" y="659983"/>
            <a:ext cx="742950" cy="742950"/>
          </a:xfrm>
          <a:prstGeom prst="rect">
            <a:avLst/>
          </a:prstGeom>
        </p:spPr>
      </p:pic>
      <p:sp>
        <p:nvSpPr>
          <p:cNvPr id="9" name="淘宝网Chenying0907出品 12">
            <a:extLst>
              <a:ext uri="{FF2B5EF4-FFF2-40B4-BE49-F238E27FC236}">
                <a16:creationId xmlns:a16="http://schemas.microsoft.com/office/drawing/2014/main" xmlns="" id="{5F077A4E-18D5-4E7E-BBCA-EEA7F4FFD836}"/>
              </a:ext>
            </a:extLst>
          </p:cNvPr>
          <p:cNvSpPr/>
          <p:nvPr/>
        </p:nvSpPr>
        <p:spPr>
          <a:xfrm>
            <a:off x="5137354" y="457122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9B97FFA4-2DEA-492C-B498-0597A075E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8" y="4571222"/>
            <a:ext cx="926294" cy="2124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7053FE7-63F7-41E9-9186-8C6C5AF9D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6" y="4115496"/>
            <a:ext cx="2395508" cy="23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1623439" y="1229268"/>
            <a:ext cx="5425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 </a:t>
            </a:r>
            <a:r>
              <a:rPr lang="en-US" altLang="zh-TW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Origin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9">
            <a:extLst>
              <a:ext uri="{FF2B5EF4-FFF2-40B4-BE49-F238E27FC236}">
                <a16:creationId xmlns:a16="http://schemas.microsoft.com/office/drawing/2014/main" xmlns="" id="{AD0B60AD-13F7-4B56-8DAA-8A7281A3E38C}"/>
              </a:ext>
            </a:extLst>
          </p:cNvPr>
          <p:cNvSpPr txBox="1"/>
          <p:nvPr/>
        </p:nvSpPr>
        <p:spPr>
          <a:xfrm>
            <a:off x="1623439" y="2487584"/>
            <a:ext cx="7044264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現代人的社會因為講求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便利性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，在工作忙碌的環境下，如能提供一個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簡單操作且有效率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的服務，並且能依使用者的喜好自由搭配出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客製化餐點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，將能滿足大眾對美食越來越高標準的需求。</a:t>
            </a:r>
          </a:p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因此我們以一間連鎖餐飲店為出發點，設計對使用者及餐飲經營者方便操作且雙贏的系統。</a:t>
            </a:r>
          </a:p>
          <a:p>
            <a:endParaRPr lang="zh-CN" altLang="en-US" dirty="0">
              <a:solidFill>
                <a:srgbClr val="5D3F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圖片 5" descr="一張含有 食物, 盤, 桌, 室內 的圖片&#10;&#10;描述是以非常高的可信度產生">
            <a:extLst>
              <a:ext uri="{FF2B5EF4-FFF2-40B4-BE49-F238E27FC236}">
                <a16:creationId xmlns:a16="http://schemas.microsoft.com/office/drawing/2014/main" xmlns="" id="{9B105FF2-AB9D-49A8-AD5C-025E9FCF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97" b="-261"/>
          <a:stretch/>
        </p:blipFill>
        <p:spPr>
          <a:xfrm>
            <a:off x="8672263" y="0"/>
            <a:ext cx="3524297" cy="6876000"/>
          </a:xfrm>
          <a:prstGeom prst="rect">
            <a:avLst/>
          </a:prstGeom>
        </p:spPr>
      </p:pic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9905657" y="47039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55" y="470392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77756"/>
            <a:ext cx="2774795" cy="884852"/>
            <a:chOff x="5751416" y="3154074"/>
            <a:chExt cx="2774795" cy="884852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54074"/>
              <a:ext cx="2774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使用技術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30" y="4321126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使用技術</a:t>
            </a:r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8CE1FA-0DDC-45F3-AFBD-0BDB30C1661A}"/>
              </a:ext>
            </a:extLst>
          </p:cNvPr>
          <p:cNvSpPr/>
          <p:nvPr/>
        </p:nvSpPr>
        <p:spPr>
          <a:xfrm>
            <a:off x="4257675" y="400050"/>
            <a:ext cx="914400" cy="914400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A4779C7-A459-49E7-9441-0BE9216810E2}"/>
              </a:ext>
            </a:extLst>
          </p:cNvPr>
          <p:cNvSpPr/>
          <p:nvPr/>
        </p:nvSpPr>
        <p:spPr>
          <a:xfrm>
            <a:off x="553578" y="1080654"/>
            <a:ext cx="9825456" cy="555765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709786D-4EE3-4AB7-A3C2-F4376D3C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2" y="328029"/>
            <a:ext cx="10883758" cy="61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35016" y="3075254"/>
            <a:ext cx="2646878" cy="1168063"/>
            <a:chOff x="5739045" y="2870863"/>
            <a:chExt cx="2646878" cy="1168063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系統功能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xmlns="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267843" y="357913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系統主流程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xmlns="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469581"/>
              </p:ext>
            </p:extLst>
          </p:nvPr>
        </p:nvGraphicFramePr>
        <p:xfrm>
          <a:off x="364491" y="1740460"/>
          <a:ext cx="10465434" cy="88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ACA61A-E562-4A92-AA55-515ACFCD7792}"/>
              </a:ext>
            </a:extLst>
          </p:cNvPr>
          <p:cNvSpPr/>
          <p:nvPr/>
        </p:nvSpPr>
        <p:spPr>
          <a:xfrm>
            <a:off x="232830" y="1622265"/>
            <a:ext cx="3459638" cy="13112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xmlns="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544949"/>
              </p:ext>
            </p:extLst>
          </p:nvPr>
        </p:nvGraphicFramePr>
        <p:xfrm>
          <a:off x="364489" y="2892570"/>
          <a:ext cx="10465436" cy="81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7F536893-B442-4A41-B167-586A273B51D2}"/>
              </a:ext>
            </a:extLst>
          </p:cNvPr>
          <p:cNvSpPr/>
          <p:nvPr/>
        </p:nvSpPr>
        <p:spPr>
          <a:xfrm>
            <a:off x="232830" y="4548100"/>
            <a:ext cx="4914205" cy="214459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246935"/>
              </p:ext>
            </p:extLst>
          </p:nvPr>
        </p:nvGraphicFramePr>
        <p:xfrm>
          <a:off x="316836" y="4896716"/>
          <a:ext cx="9532044" cy="1037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矩形: 圓角 26">
            <a:extLst>
              <a:ext uri="{FF2B5EF4-FFF2-40B4-BE49-F238E27FC236}">
                <a16:creationId xmlns:a16="http://schemas.microsoft.com/office/drawing/2014/main" xmlns="" id="{67D196A6-C16F-4F20-92B1-8DFA381E4840}"/>
              </a:ext>
            </a:extLst>
          </p:cNvPr>
          <p:cNvSpPr/>
          <p:nvPr/>
        </p:nvSpPr>
        <p:spPr>
          <a:xfrm>
            <a:off x="2868907" y="482671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xmlns="" id="{78CE2BBE-2FFB-4DCC-8A8F-709039E9208D}"/>
              </a:ext>
            </a:extLst>
          </p:cNvPr>
          <p:cNvSpPr/>
          <p:nvPr/>
        </p:nvSpPr>
        <p:spPr>
          <a:xfrm>
            <a:off x="3947023" y="499876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xmlns="" id="{2556394E-DFA1-4558-BF91-65AE44D6E1F0}"/>
              </a:ext>
            </a:extLst>
          </p:cNvPr>
          <p:cNvSpPr/>
          <p:nvPr/>
        </p:nvSpPr>
        <p:spPr>
          <a:xfrm>
            <a:off x="5219115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xmlns="" id="{86E1BDD0-3989-406F-9F09-3D8E08F760BF}"/>
              </a:ext>
            </a:extLst>
          </p:cNvPr>
          <p:cNvSpPr/>
          <p:nvPr/>
        </p:nvSpPr>
        <p:spPr>
          <a:xfrm>
            <a:off x="6330019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</p:spTree>
    <p:extLst>
      <p:ext uri="{BB962C8B-B14F-4D97-AF65-F5344CB8AC3E}">
        <p14:creationId xmlns:p14="http://schemas.microsoft.com/office/powerpoint/2010/main" val="14367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系統次流程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xmlns="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xmlns="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36036"/>
              </p:ext>
            </p:extLst>
          </p:nvPr>
        </p:nvGraphicFramePr>
        <p:xfrm>
          <a:off x="1667053" y="1780216"/>
          <a:ext cx="5280226" cy="81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EACA61A-E562-4A92-AA55-515ACFCD7792}"/>
              </a:ext>
            </a:extLst>
          </p:cNvPr>
          <p:cNvSpPr/>
          <p:nvPr/>
        </p:nvSpPr>
        <p:spPr>
          <a:xfrm>
            <a:off x="1181795" y="1208432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xmlns="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206541"/>
              </p:ext>
            </p:extLst>
          </p:nvPr>
        </p:nvGraphicFramePr>
        <p:xfrm>
          <a:off x="1608374" y="3414483"/>
          <a:ext cx="5338905" cy="85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7F536893-B442-4A41-B167-586A273B51D2}"/>
              </a:ext>
            </a:extLst>
          </p:cNvPr>
          <p:cNvSpPr/>
          <p:nvPr/>
        </p:nvSpPr>
        <p:spPr>
          <a:xfrm>
            <a:off x="1181795" y="4669698"/>
            <a:ext cx="4914205" cy="36186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xmlns="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356019"/>
              </p:ext>
            </p:extLst>
          </p:nvPr>
        </p:nvGraphicFramePr>
        <p:xfrm>
          <a:off x="1667054" y="5094622"/>
          <a:ext cx="3638372" cy="839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矩形: 圓角 8">
            <a:extLst>
              <a:ext uri="{FF2B5EF4-FFF2-40B4-BE49-F238E27FC236}">
                <a16:creationId xmlns:a16="http://schemas.microsoft.com/office/drawing/2014/main" xmlns="" id="{762E8D85-E9B2-49D8-810B-9155730C24AB}"/>
              </a:ext>
            </a:extLst>
          </p:cNvPr>
          <p:cNvSpPr/>
          <p:nvPr/>
        </p:nvSpPr>
        <p:spPr>
          <a:xfrm>
            <a:off x="3692468" y="589808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xmlns="" id="{47E2739D-5956-472B-9467-5A51CB35F41D}"/>
              </a:ext>
            </a:extLst>
          </p:cNvPr>
          <p:cNvSpPr/>
          <p:nvPr/>
        </p:nvSpPr>
        <p:spPr>
          <a:xfrm>
            <a:off x="4723393" y="610862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xmlns="" id="{54BCD4AC-27D9-4F12-90F5-75FC0CBDD219}"/>
              </a:ext>
            </a:extLst>
          </p:cNvPr>
          <p:cNvSpPr/>
          <p:nvPr/>
        </p:nvSpPr>
        <p:spPr>
          <a:xfrm>
            <a:off x="5944493" y="610862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xmlns="" id="{550AAAAA-6689-4C6F-9232-C1880E508874}"/>
              </a:ext>
            </a:extLst>
          </p:cNvPr>
          <p:cNvSpPr/>
          <p:nvPr/>
        </p:nvSpPr>
        <p:spPr>
          <a:xfrm>
            <a:off x="7035804" y="611604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3F4CA398-FBAE-41A7-B0F7-86AF02B6A0E0}"/>
              </a:ext>
            </a:extLst>
          </p:cNvPr>
          <p:cNvSpPr/>
          <p:nvPr/>
        </p:nvSpPr>
        <p:spPr>
          <a:xfrm>
            <a:off x="1206630" y="2842698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檢舉處理、活動上下架</a:t>
            </a:r>
          </a:p>
        </p:txBody>
      </p:sp>
    </p:spTree>
    <p:extLst>
      <p:ext uri="{BB962C8B-B14F-4D97-AF65-F5344CB8AC3E}">
        <p14:creationId xmlns:p14="http://schemas.microsoft.com/office/powerpoint/2010/main" val="31202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2723"/>
      </a:accent1>
      <a:accent2>
        <a:srgbClr val="ED7D31"/>
      </a:accent2>
      <a:accent3>
        <a:srgbClr val="4C3C39"/>
      </a:accent3>
      <a:accent4>
        <a:srgbClr val="FFC000"/>
      </a:accent4>
      <a:accent5>
        <a:srgbClr val="AF6A33"/>
      </a:accent5>
      <a:accent6>
        <a:srgbClr val="392723"/>
      </a:accent6>
      <a:hlink>
        <a:srgbClr val="FFFFFF"/>
      </a:hlink>
      <a:folHlink>
        <a:srgbClr val="AF6A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272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1384</Words>
  <Application>Microsoft Office PowerPoint</Application>
  <PresentationFormat>自訂</PresentationFormat>
  <Paragraphs>319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AS4830TG</cp:lastModifiedBy>
  <cp:revision>95</cp:revision>
  <dcterms:created xsi:type="dcterms:W3CDTF">2016-05-20T07:15:12Z</dcterms:created>
  <dcterms:modified xsi:type="dcterms:W3CDTF">2018-10-18T13:59:03Z</dcterms:modified>
</cp:coreProperties>
</file>